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7" r:id="rId5"/>
    <p:sldId id="266" r:id="rId6"/>
    <p:sldId id="275" r:id="rId7"/>
    <p:sldId id="274" r:id="rId8"/>
    <p:sldId id="279" r:id="rId9"/>
    <p:sldId id="281" r:id="rId10"/>
    <p:sldId id="282" r:id="rId11"/>
    <p:sldId id="278" r:id="rId12"/>
    <p:sldId id="258" r:id="rId13"/>
    <p:sldId id="264" r:id="rId14"/>
    <p:sldId id="257" r:id="rId15"/>
    <p:sldId id="263" r:id="rId16"/>
    <p:sldId id="259" r:id="rId17"/>
    <p:sldId id="260" r:id="rId18"/>
    <p:sldId id="261" r:id="rId19"/>
    <p:sldId id="262" r:id="rId20"/>
    <p:sldId id="269" r:id="rId21"/>
    <p:sldId id="273" r:id="rId22"/>
    <p:sldId id="270" r:id="rId23"/>
    <p:sldId id="272" r:id="rId24"/>
  </p:sldIdLst>
  <p:sldSz cx="12192000" cy="6858000"/>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A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C1F58B-D015-4556-AFE8-440C3E5DD306}" v="2199" dt="2023-04-26T21:29:34.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p:scale>
          <a:sx n="86" d="100"/>
          <a:sy n="86" d="100"/>
        </p:scale>
        <p:origin x="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sner, Jeff S" userId="03cd2d55-ec98-46a5-894b-dc5c67f932ae" providerId="ADAL" clId="{3614B334-951B-4F2F-AE69-422680216BCD}"/>
    <pc:docChg chg="undo custSel mod addSld delSld modSld sldOrd">
      <pc:chgData name="Wesner, Jeff S" userId="03cd2d55-ec98-46a5-894b-dc5c67f932ae" providerId="ADAL" clId="{3614B334-951B-4F2F-AE69-422680216BCD}" dt="2023-04-19T22:29:59.014" v="2263" actId="2696"/>
      <pc:docMkLst>
        <pc:docMk/>
      </pc:docMkLst>
      <pc:sldChg chg="ord">
        <pc:chgData name="Wesner, Jeff S" userId="03cd2d55-ec98-46a5-894b-dc5c67f932ae" providerId="ADAL" clId="{3614B334-951B-4F2F-AE69-422680216BCD}" dt="2023-04-18T21:04:20.540" v="358"/>
        <pc:sldMkLst>
          <pc:docMk/>
          <pc:sldMk cId="291300174" sldId="257"/>
        </pc:sldMkLst>
      </pc:sldChg>
      <pc:sldChg chg="modSp add del ord">
        <pc:chgData name="Wesner, Jeff S" userId="03cd2d55-ec98-46a5-894b-dc5c67f932ae" providerId="ADAL" clId="{3614B334-951B-4F2F-AE69-422680216BCD}" dt="2023-04-18T21:03:02.525" v="302" actId="20577"/>
        <pc:sldMkLst>
          <pc:docMk/>
          <pc:sldMk cId="1106083283" sldId="258"/>
        </pc:sldMkLst>
        <pc:spChg chg="mod">
          <ac:chgData name="Wesner, Jeff S" userId="03cd2d55-ec98-46a5-894b-dc5c67f932ae" providerId="ADAL" clId="{3614B334-951B-4F2F-AE69-422680216BCD}" dt="2023-04-18T21:03:02.525" v="302" actId="20577"/>
          <ac:spMkLst>
            <pc:docMk/>
            <pc:sldMk cId="1106083283" sldId="258"/>
            <ac:spMk id="4" creationId="{A3511C0F-9AA7-4377-BC45-86C360097D84}"/>
          </ac:spMkLst>
        </pc:spChg>
        <pc:picChg chg="mod">
          <ac:chgData name="Wesner, Jeff S" userId="03cd2d55-ec98-46a5-894b-dc5c67f932ae" providerId="ADAL" clId="{3614B334-951B-4F2F-AE69-422680216BCD}" dt="2023-04-05T19:32:23.953" v="1" actId="14100"/>
          <ac:picMkLst>
            <pc:docMk/>
            <pc:sldMk cId="1106083283" sldId="258"/>
            <ac:picMk id="8" creationId="{393A1012-5041-431F-A632-FF2D20961B76}"/>
          </ac:picMkLst>
        </pc:picChg>
      </pc:sldChg>
      <pc:sldChg chg="addSp delSp modSp add ord">
        <pc:chgData name="Wesner, Jeff S" userId="03cd2d55-ec98-46a5-894b-dc5c67f932ae" providerId="ADAL" clId="{3614B334-951B-4F2F-AE69-422680216BCD}" dt="2023-04-18T21:04:09.414" v="357" actId="20577"/>
        <pc:sldMkLst>
          <pc:docMk/>
          <pc:sldMk cId="1468384633" sldId="263"/>
        </pc:sldMkLst>
        <pc:spChg chg="mod">
          <ac:chgData name="Wesner, Jeff S" userId="03cd2d55-ec98-46a5-894b-dc5c67f932ae" providerId="ADAL" clId="{3614B334-951B-4F2F-AE69-422680216BCD}" dt="2023-04-18T21:04:09.414" v="357" actId="20577"/>
          <ac:spMkLst>
            <pc:docMk/>
            <pc:sldMk cId="1468384633" sldId="263"/>
            <ac:spMk id="2" creationId="{DD927326-73F8-4455-87D0-E9B0F2C3FC88}"/>
          </ac:spMkLst>
        </pc:spChg>
        <pc:spChg chg="del">
          <ac:chgData name="Wesner, Jeff S" userId="03cd2d55-ec98-46a5-894b-dc5c67f932ae" providerId="ADAL" clId="{3614B334-951B-4F2F-AE69-422680216BCD}" dt="2023-04-18T20:07:13.958" v="3" actId="931"/>
          <ac:spMkLst>
            <pc:docMk/>
            <pc:sldMk cId="1468384633" sldId="263"/>
            <ac:spMk id="3" creationId="{88601725-7AA9-4E4D-90C9-0DC41D2DF3C7}"/>
          </ac:spMkLst>
        </pc:spChg>
        <pc:spChg chg="add mod">
          <ac:chgData name="Wesner, Jeff S" userId="03cd2d55-ec98-46a5-894b-dc5c67f932ae" providerId="ADAL" clId="{3614B334-951B-4F2F-AE69-422680216BCD}" dt="2023-04-18T21:02:26.942" v="297" actId="20577"/>
          <ac:spMkLst>
            <pc:docMk/>
            <pc:sldMk cId="1468384633" sldId="263"/>
            <ac:spMk id="6" creationId="{6391EB06-A340-4B0C-87F3-8E3177E67DB0}"/>
          </ac:spMkLst>
        </pc:spChg>
        <pc:picChg chg="add mod">
          <ac:chgData name="Wesner, Jeff S" userId="03cd2d55-ec98-46a5-894b-dc5c67f932ae" providerId="ADAL" clId="{3614B334-951B-4F2F-AE69-422680216BCD}" dt="2023-04-18T20:07:13.958" v="3" actId="931"/>
          <ac:picMkLst>
            <pc:docMk/>
            <pc:sldMk cId="1468384633" sldId="263"/>
            <ac:picMk id="5" creationId="{77DE5020-E48D-41CE-86A7-305266A7AE73}"/>
          </ac:picMkLst>
        </pc:picChg>
      </pc:sldChg>
      <pc:sldChg chg="addSp modSp add">
        <pc:chgData name="Wesner, Jeff S" userId="03cd2d55-ec98-46a5-894b-dc5c67f932ae" providerId="ADAL" clId="{3614B334-951B-4F2F-AE69-422680216BCD}" dt="2023-04-18T21:03:59.172" v="356" actId="20577"/>
        <pc:sldMkLst>
          <pc:docMk/>
          <pc:sldMk cId="1265331653" sldId="264"/>
        </pc:sldMkLst>
        <pc:spChg chg="mod">
          <ac:chgData name="Wesner, Jeff S" userId="03cd2d55-ec98-46a5-894b-dc5c67f932ae" providerId="ADAL" clId="{3614B334-951B-4F2F-AE69-422680216BCD}" dt="2023-04-18T21:03:59.172" v="356" actId="20577"/>
          <ac:spMkLst>
            <pc:docMk/>
            <pc:sldMk cId="1265331653" sldId="264"/>
            <ac:spMk id="2" creationId="{DD927326-73F8-4455-87D0-E9B0F2C3FC88}"/>
          </ac:spMkLst>
        </pc:spChg>
        <pc:spChg chg="add mod">
          <ac:chgData name="Wesner, Jeff S" userId="03cd2d55-ec98-46a5-894b-dc5c67f932ae" providerId="ADAL" clId="{3614B334-951B-4F2F-AE69-422680216BCD}" dt="2023-04-18T21:03:33.434" v="307" actId="14100"/>
          <ac:spMkLst>
            <pc:docMk/>
            <pc:sldMk cId="1265331653" sldId="264"/>
            <ac:spMk id="3" creationId="{7CA8CB30-7F84-4C41-872C-612CF9DA3F87}"/>
          </ac:spMkLst>
        </pc:spChg>
      </pc:sldChg>
      <pc:sldChg chg="addSp delSp modSp add">
        <pc:chgData name="Wesner, Jeff S" userId="03cd2d55-ec98-46a5-894b-dc5c67f932ae" providerId="ADAL" clId="{3614B334-951B-4F2F-AE69-422680216BCD}" dt="2023-04-19T14:06:02.416" v="683" actId="20577"/>
        <pc:sldMkLst>
          <pc:docMk/>
          <pc:sldMk cId="2093329251" sldId="265"/>
        </pc:sldMkLst>
        <pc:spChg chg="mod">
          <ac:chgData name="Wesner, Jeff S" userId="03cd2d55-ec98-46a5-894b-dc5c67f932ae" providerId="ADAL" clId="{3614B334-951B-4F2F-AE69-422680216BCD}" dt="2023-04-19T14:06:02.416" v="683" actId="20577"/>
          <ac:spMkLst>
            <pc:docMk/>
            <pc:sldMk cId="2093329251" sldId="265"/>
            <ac:spMk id="2" creationId="{C6AF79D1-FEC7-44B4-A731-CD658F2F5FEE}"/>
          </ac:spMkLst>
        </pc:spChg>
        <pc:spChg chg="del">
          <ac:chgData name="Wesner, Jeff S" userId="03cd2d55-ec98-46a5-894b-dc5c67f932ae" providerId="ADAL" clId="{3614B334-951B-4F2F-AE69-422680216BCD}" dt="2023-04-19T11:19:47.919" v="360" actId="931"/>
          <ac:spMkLst>
            <pc:docMk/>
            <pc:sldMk cId="2093329251" sldId="265"/>
            <ac:spMk id="3" creationId="{EE576A64-FB4A-4E50-838C-1E08B8DA6CA1}"/>
          </ac:spMkLst>
        </pc:spChg>
        <pc:picChg chg="add mod">
          <ac:chgData name="Wesner, Jeff S" userId="03cd2d55-ec98-46a5-894b-dc5c67f932ae" providerId="ADAL" clId="{3614B334-951B-4F2F-AE69-422680216BCD}" dt="2023-04-19T11:19:47.919" v="360" actId="931"/>
          <ac:picMkLst>
            <pc:docMk/>
            <pc:sldMk cId="2093329251" sldId="265"/>
            <ac:picMk id="5" creationId="{F5F4CD4A-9F62-4CFA-AD68-720783AAC963}"/>
          </ac:picMkLst>
        </pc:picChg>
      </pc:sldChg>
      <pc:sldChg chg="addSp delSp modSp add modAnim">
        <pc:chgData name="Wesner, Jeff S" userId="03cd2d55-ec98-46a5-894b-dc5c67f932ae" providerId="ADAL" clId="{3614B334-951B-4F2F-AE69-422680216BCD}" dt="2023-04-19T13:57:32.632" v="631" actId="478"/>
        <pc:sldMkLst>
          <pc:docMk/>
          <pc:sldMk cId="2181531865" sldId="266"/>
        </pc:sldMkLst>
        <pc:spChg chg="del">
          <ac:chgData name="Wesner, Jeff S" userId="03cd2d55-ec98-46a5-894b-dc5c67f932ae" providerId="ADAL" clId="{3614B334-951B-4F2F-AE69-422680216BCD}" dt="2023-04-19T13:40:44.288" v="366" actId="478"/>
          <ac:spMkLst>
            <pc:docMk/>
            <pc:sldMk cId="2181531865" sldId="266"/>
            <ac:spMk id="2" creationId="{48AD016F-6937-43C5-BCBB-CE5D4EF7FA16}"/>
          </ac:spMkLst>
        </pc:spChg>
        <pc:spChg chg="del">
          <ac:chgData name="Wesner, Jeff S" userId="03cd2d55-ec98-46a5-894b-dc5c67f932ae" providerId="ADAL" clId="{3614B334-951B-4F2F-AE69-422680216BCD}" dt="2023-04-19T13:40:43.550" v="365" actId="478"/>
          <ac:spMkLst>
            <pc:docMk/>
            <pc:sldMk cId="2181531865" sldId="266"/>
            <ac:spMk id="3" creationId="{1EED3150-33AD-441F-9182-72D9972CB137}"/>
          </ac:spMkLst>
        </pc:spChg>
        <pc:grpChg chg="add mod">
          <ac:chgData name="Wesner, Jeff S" userId="03cd2d55-ec98-46a5-894b-dc5c67f932ae" providerId="ADAL" clId="{3614B334-951B-4F2F-AE69-422680216BCD}" dt="2023-04-19T13:49:27.748" v="424" actId="164"/>
          <ac:grpSpMkLst>
            <pc:docMk/>
            <pc:sldMk cId="2181531865" sldId="266"/>
            <ac:grpSpMk id="26" creationId="{C3BE7CCF-3784-42F9-9503-6409AB550046}"/>
          </ac:grpSpMkLst>
        </pc:grpChg>
        <pc:grpChg chg="add mod">
          <ac:chgData name="Wesner, Jeff S" userId="03cd2d55-ec98-46a5-894b-dc5c67f932ae" providerId="ADAL" clId="{3614B334-951B-4F2F-AE69-422680216BCD}" dt="2023-04-19T13:49:31.662" v="425" actId="164"/>
          <ac:grpSpMkLst>
            <pc:docMk/>
            <pc:sldMk cId="2181531865" sldId="266"/>
            <ac:grpSpMk id="27" creationId="{6557F70D-A0D2-47EE-BA1C-102A4C832CAB}"/>
          </ac:grpSpMkLst>
        </pc:grpChg>
        <pc:grpChg chg="add mod">
          <ac:chgData name="Wesner, Jeff S" userId="03cd2d55-ec98-46a5-894b-dc5c67f932ae" providerId="ADAL" clId="{3614B334-951B-4F2F-AE69-422680216BCD}" dt="2023-04-19T13:56:53.309" v="624" actId="164"/>
          <ac:grpSpMkLst>
            <pc:docMk/>
            <pc:sldMk cId="2181531865" sldId="266"/>
            <ac:grpSpMk id="28" creationId="{109A41E6-FE64-487D-9293-F2E8D9F6A1BC}"/>
          </ac:grpSpMkLst>
        </pc:grpChg>
        <pc:grpChg chg="add mod">
          <ac:chgData name="Wesner, Jeff S" userId="03cd2d55-ec98-46a5-894b-dc5c67f932ae" providerId="ADAL" clId="{3614B334-951B-4F2F-AE69-422680216BCD}" dt="2023-04-19T13:56:53.309" v="624" actId="164"/>
          <ac:grpSpMkLst>
            <pc:docMk/>
            <pc:sldMk cId="2181531865" sldId="266"/>
            <ac:grpSpMk id="29" creationId="{30A6CA9C-A4EB-44BC-8720-5E299AC16917}"/>
          </ac:grpSpMkLst>
        </pc:grpChg>
        <pc:grpChg chg="add mod">
          <ac:chgData name="Wesner, Jeff S" userId="03cd2d55-ec98-46a5-894b-dc5c67f932ae" providerId="ADAL" clId="{3614B334-951B-4F2F-AE69-422680216BCD}" dt="2023-04-19T13:56:53.309" v="624" actId="164"/>
          <ac:grpSpMkLst>
            <pc:docMk/>
            <pc:sldMk cId="2181531865" sldId="266"/>
            <ac:grpSpMk id="36" creationId="{B72F5227-88E8-419C-AF46-778CDB64547F}"/>
          </ac:grpSpMkLst>
        </pc:grpChg>
        <pc:grpChg chg="add mod">
          <ac:chgData name="Wesner, Jeff S" userId="03cd2d55-ec98-46a5-894b-dc5c67f932ae" providerId="ADAL" clId="{3614B334-951B-4F2F-AE69-422680216BCD}" dt="2023-04-19T13:56:53.309" v="624" actId="164"/>
          <ac:grpSpMkLst>
            <pc:docMk/>
            <pc:sldMk cId="2181531865" sldId="266"/>
            <ac:grpSpMk id="37" creationId="{EE079C00-FF66-461A-B9AE-1245F1FC2B64}"/>
          </ac:grpSpMkLst>
        </pc:grpChg>
        <pc:grpChg chg="add mod">
          <ac:chgData name="Wesner, Jeff S" userId="03cd2d55-ec98-46a5-894b-dc5c67f932ae" providerId="ADAL" clId="{3614B334-951B-4F2F-AE69-422680216BCD}" dt="2023-04-19T13:56:53.309" v="624" actId="164"/>
          <ac:grpSpMkLst>
            <pc:docMk/>
            <pc:sldMk cId="2181531865" sldId="266"/>
            <ac:grpSpMk id="39" creationId="{94B4FCE6-7587-4EB2-A691-B7A4CF5040D9}"/>
          </ac:grpSpMkLst>
        </pc:grpChg>
        <pc:grpChg chg="add mod">
          <ac:chgData name="Wesner, Jeff S" userId="03cd2d55-ec98-46a5-894b-dc5c67f932ae" providerId="ADAL" clId="{3614B334-951B-4F2F-AE69-422680216BCD}" dt="2023-04-19T13:56:53.309" v="624" actId="164"/>
          <ac:grpSpMkLst>
            <pc:docMk/>
            <pc:sldMk cId="2181531865" sldId="266"/>
            <ac:grpSpMk id="41" creationId="{478F7FAA-8DAC-44AB-8D0F-F2C3F415071D}"/>
          </ac:grpSpMkLst>
        </pc:grpChg>
        <pc:picChg chg="add mod">
          <ac:chgData name="Wesner, Jeff S" userId="03cd2d55-ec98-46a5-894b-dc5c67f932ae" providerId="ADAL" clId="{3614B334-951B-4F2F-AE69-422680216BCD}" dt="2023-04-19T13:53:41.464" v="589" actId="14100"/>
          <ac:picMkLst>
            <pc:docMk/>
            <pc:sldMk cId="2181531865" sldId="266"/>
            <ac:picMk id="5" creationId="{D4468729-D835-48EE-8769-1419FCB300A1}"/>
          </ac:picMkLst>
        </pc:picChg>
        <pc:picChg chg="add del mod">
          <ac:chgData name="Wesner, Jeff S" userId="03cd2d55-ec98-46a5-894b-dc5c67f932ae" providerId="ADAL" clId="{3614B334-951B-4F2F-AE69-422680216BCD}" dt="2023-04-19T13:56:00.320" v="614" actId="478"/>
          <ac:picMkLst>
            <pc:docMk/>
            <pc:sldMk cId="2181531865" sldId="266"/>
            <ac:picMk id="46" creationId="{68CD31A7-E654-443F-8833-217E948DCBE0}"/>
          </ac:picMkLst>
        </pc:picChg>
        <pc:picChg chg="add mod">
          <ac:chgData name="Wesner, Jeff S" userId="03cd2d55-ec98-46a5-894b-dc5c67f932ae" providerId="ADAL" clId="{3614B334-951B-4F2F-AE69-422680216BCD}" dt="2023-04-19T13:49:27.748" v="424" actId="164"/>
          <ac:picMkLst>
            <pc:docMk/>
            <pc:sldMk cId="2181531865" sldId="266"/>
            <ac:picMk id="1026" creationId="{18D32550-DDCC-48B0-986C-98E490E5D165}"/>
          </ac:picMkLst>
        </pc:picChg>
        <pc:picChg chg="add mod">
          <ac:chgData name="Wesner, Jeff S" userId="03cd2d55-ec98-46a5-894b-dc5c67f932ae" providerId="ADAL" clId="{3614B334-951B-4F2F-AE69-422680216BCD}" dt="2023-04-19T13:49:31.662" v="425" actId="164"/>
          <ac:picMkLst>
            <pc:docMk/>
            <pc:sldMk cId="2181531865" sldId="266"/>
            <ac:picMk id="1028" creationId="{4A81BADF-F868-47E4-AA1A-7DF8C8EC7893}"/>
          </ac:picMkLst>
        </pc:picChg>
        <pc:picChg chg="add mod">
          <ac:chgData name="Wesner, Jeff S" userId="03cd2d55-ec98-46a5-894b-dc5c67f932ae" providerId="ADAL" clId="{3614B334-951B-4F2F-AE69-422680216BCD}" dt="2023-04-19T13:49:35.270" v="426" actId="164"/>
          <ac:picMkLst>
            <pc:docMk/>
            <pc:sldMk cId="2181531865" sldId="266"/>
            <ac:picMk id="1030" creationId="{5C6084EB-DBE4-4441-9C69-351A970999AD}"/>
          </ac:picMkLst>
        </pc:picChg>
        <pc:picChg chg="add mod">
          <ac:chgData name="Wesner, Jeff S" userId="03cd2d55-ec98-46a5-894b-dc5c67f932ae" providerId="ADAL" clId="{3614B334-951B-4F2F-AE69-422680216BCD}" dt="2023-04-19T13:49:55.596" v="428" actId="688"/>
          <ac:picMkLst>
            <pc:docMk/>
            <pc:sldMk cId="2181531865" sldId="266"/>
            <ac:picMk id="1032" creationId="{35E75A15-2EA1-40F7-83C7-0D1FAED8680F}"/>
          </ac:picMkLst>
        </pc:picChg>
        <pc:picChg chg="add mod">
          <ac:chgData name="Wesner, Jeff S" userId="03cd2d55-ec98-46a5-894b-dc5c67f932ae" providerId="ADAL" clId="{3614B334-951B-4F2F-AE69-422680216BCD}" dt="2023-04-19T13:56:22.624" v="621" actId="164"/>
          <ac:picMkLst>
            <pc:docMk/>
            <pc:sldMk cId="2181531865" sldId="266"/>
            <ac:picMk id="1034" creationId="{D384A70D-9C75-4944-AACE-71433D88C950}"/>
          </ac:picMkLst>
        </pc:picChg>
        <pc:picChg chg="add mod">
          <ac:chgData name="Wesner, Jeff S" userId="03cd2d55-ec98-46a5-894b-dc5c67f932ae" providerId="ADAL" clId="{3614B334-951B-4F2F-AE69-422680216BCD}" dt="2023-04-19T13:54:52.245" v="597" actId="14100"/>
          <ac:picMkLst>
            <pc:docMk/>
            <pc:sldMk cId="2181531865" sldId="266"/>
            <ac:picMk id="1036" creationId="{BB0BDC60-4245-4325-90E1-BE382209EE3F}"/>
          </ac:picMkLst>
        </pc:picChg>
        <pc:picChg chg="add mod">
          <ac:chgData name="Wesner, Jeff S" userId="03cd2d55-ec98-46a5-894b-dc5c67f932ae" providerId="ADAL" clId="{3614B334-951B-4F2F-AE69-422680216BCD}" dt="2023-04-19T13:56:29.811" v="623" actId="164"/>
          <ac:picMkLst>
            <pc:docMk/>
            <pc:sldMk cId="2181531865" sldId="266"/>
            <ac:picMk id="1038" creationId="{744EEE6D-1E39-4EC8-B1BF-05FA7E85555B}"/>
          </ac:picMkLst>
        </pc:picChg>
        <pc:picChg chg="add mod">
          <ac:chgData name="Wesner, Jeff S" userId="03cd2d55-ec98-46a5-894b-dc5c67f932ae" providerId="ADAL" clId="{3614B334-951B-4F2F-AE69-422680216BCD}" dt="2023-04-19T13:56:25.842" v="622" actId="164"/>
          <ac:picMkLst>
            <pc:docMk/>
            <pc:sldMk cId="2181531865" sldId="266"/>
            <ac:picMk id="1040" creationId="{65E513E7-A1D1-482C-9BEA-8E45420E5E78}"/>
          </ac:picMkLst>
        </pc:picChg>
        <pc:cxnChg chg="add mod">
          <ac:chgData name="Wesner, Jeff S" userId="03cd2d55-ec98-46a5-894b-dc5c67f932ae" providerId="ADAL" clId="{3614B334-951B-4F2F-AE69-422680216BCD}" dt="2023-04-19T13:49:27.748" v="424" actId="164"/>
          <ac:cxnSpMkLst>
            <pc:docMk/>
            <pc:sldMk cId="2181531865" sldId="266"/>
            <ac:cxnSpMk id="7" creationId="{18371061-4FB2-43BB-A202-97BAEE988953}"/>
          </ac:cxnSpMkLst>
        </pc:cxnChg>
        <pc:cxnChg chg="add mod">
          <ac:chgData name="Wesner, Jeff S" userId="03cd2d55-ec98-46a5-894b-dc5c67f932ae" providerId="ADAL" clId="{3614B334-951B-4F2F-AE69-422680216BCD}" dt="2023-04-19T13:49:31.662" v="425" actId="164"/>
          <ac:cxnSpMkLst>
            <pc:docMk/>
            <pc:sldMk cId="2181531865" sldId="266"/>
            <ac:cxnSpMk id="13" creationId="{08F01121-A14A-4E8E-9E9D-F822A5F178EC}"/>
          </ac:cxnSpMkLst>
        </pc:cxnChg>
        <pc:cxnChg chg="add del mod">
          <ac:chgData name="Wesner, Jeff S" userId="03cd2d55-ec98-46a5-894b-dc5c67f932ae" providerId="ADAL" clId="{3614B334-951B-4F2F-AE69-422680216BCD}" dt="2023-04-19T13:57:32.632" v="631" actId="478"/>
          <ac:cxnSpMkLst>
            <pc:docMk/>
            <pc:sldMk cId="2181531865" sldId="266"/>
            <ac:cxnSpMk id="15" creationId="{D8BA07A5-EC75-45C3-B5E6-390D75985DDD}"/>
          </ac:cxnSpMkLst>
        </pc:cxnChg>
        <pc:cxnChg chg="add mod">
          <ac:chgData name="Wesner, Jeff S" userId="03cd2d55-ec98-46a5-894b-dc5c67f932ae" providerId="ADAL" clId="{3614B334-951B-4F2F-AE69-422680216BCD}" dt="2023-04-19T13:49:35.270" v="426" actId="164"/>
          <ac:cxnSpMkLst>
            <pc:docMk/>
            <pc:sldMk cId="2181531865" sldId="266"/>
            <ac:cxnSpMk id="19" creationId="{95C2A3C4-A478-4C11-AD0B-4BE257D90822}"/>
          </ac:cxnSpMkLst>
        </pc:cxnChg>
        <pc:cxnChg chg="add mod">
          <ac:chgData name="Wesner, Jeff S" userId="03cd2d55-ec98-46a5-894b-dc5c67f932ae" providerId="ADAL" clId="{3614B334-951B-4F2F-AE69-422680216BCD}" dt="2023-04-19T13:49:38.828" v="427" actId="164"/>
          <ac:cxnSpMkLst>
            <pc:docMk/>
            <pc:sldMk cId="2181531865" sldId="266"/>
            <ac:cxnSpMk id="21" creationId="{9BC567C2-C94D-46A4-92A9-3B077BEF1918}"/>
          </ac:cxnSpMkLst>
        </pc:cxnChg>
        <pc:cxnChg chg="add mod">
          <ac:chgData name="Wesner, Jeff S" userId="03cd2d55-ec98-46a5-894b-dc5c67f932ae" providerId="ADAL" clId="{3614B334-951B-4F2F-AE69-422680216BCD}" dt="2023-04-19T13:56:22.624" v="621" actId="164"/>
          <ac:cxnSpMkLst>
            <pc:docMk/>
            <pc:sldMk cId="2181531865" sldId="266"/>
            <ac:cxnSpMk id="35" creationId="{75EFA383-9081-4AAC-AC93-126FA123E844}"/>
          </ac:cxnSpMkLst>
        </pc:cxnChg>
        <pc:cxnChg chg="add mod">
          <ac:chgData name="Wesner, Jeff S" userId="03cd2d55-ec98-46a5-894b-dc5c67f932ae" providerId="ADAL" clId="{3614B334-951B-4F2F-AE69-422680216BCD}" dt="2023-04-19T13:56:25.842" v="622" actId="164"/>
          <ac:cxnSpMkLst>
            <pc:docMk/>
            <pc:sldMk cId="2181531865" sldId="266"/>
            <ac:cxnSpMk id="38" creationId="{44E825AC-E7B8-4513-8BBC-6A24F98649F9}"/>
          </ac:cxnSpMkLst>
        </pc:cxnChg>
        <pc:cxnChg chg="add mod">
          <ac:chgData name="Wesner, Jeff S" userId="03cd2d55-ec98-46a5-894b-dc5c67f932ae" providerId="ADAL" clId="{3614B334-951B-4F2F-AE69-422680216BCD}" dt="2023-04-19T13:56:29.811" v="623" actId="164"/>
          <ac:cxnSpMkLst>
            <pc:docMk/>
            <pc:sldMk cId="2181531865" sldId="266"/>
            <ac:cxnSpMk id="40" creationId="{45927AB8-E333-4464-AFD2-0938DE1CDE45}"/>
          </ac:cxnSpMkLst>
        </pc:cxnChg>
      </pc:sldChg>
      <pc:sldChg chg="addSp delSp modSp add">
        <pc:chgData name="Wesner, Jeff S" userId="03cd2d55-ec98-46a5-894b-dc5c67f932ae" providerId="ADAL" clId="{3614B334-951B-4F2F-AE69-422680216BCD}" dt="2023-04-19T14:21:09.993" v="688" actId="14100"/>
        <pc:sldMkLst>
          <pc:docMk/>
          <pc:sldMk cId="844731991" sldId="267"/>
        </pc:sldMkLst>
        <pc:spChg chg="del">
          <ac:chgData name="Wesner, Jeff S" userId="03cd2d55-ec98-46a5-894b-dc5c67f932ae" providerId="ADAL" clId="{3614B334-951B-4F2F-AE69-422680216BCD}" dt="2023-04-19T14:21:04.999" v="686" actId="478"/>
          <ac:spMkLst>
            <pc:docMk/>
            <pc:sldMk cId="844731991" sldId="267"/>
            <ac:spMk id="2" creationId="{F167FD75-C52C-4A84-9770-189EE0F0C16C}"/>
          </ac:spMkLst>
        </pc:spChg>
        <pc:spChg chg="del">
          <ac:chgData name="Wesner, Jeff S" userId="03cd2d55-ec98-46a5-894b-dc5c67f932ae" providerId="ADAL" clId="{3614B334-951B-4F2F-AE69-422680216BCD}" dt="2023-04-19T14:21:07.192" v="687" actId="478"/>
          <ac:spMkLst>
            <pc:docMk/>
            <pc:sldMk cId="844731991" sldId="267"/>
            <ac:spMk id="3" creationId="{D58B3AC9-E6D2-47CE-A9CF-7B5083D68F15}"/>
          </ac:spMkLst>
        </pc:spChg>
        <pc:picChg chg="add mod">
          <ac:chgData name="Wesner, Jeff S" userId="03cd2d55-ec98-46a5-894b-dc5c67f932ae" providerId="ADAL" clId="{3614B334-951B-4F2F-AE69-422680216BCD}" dt="2023-04-19T14:21:09.993" v="688" actId="14100"/>
          <ac:picMkLst>
            <pc:docMk/>
            <pc:sldMk cId="844731991" sldId="267"/>
            <ac:picMk id="4" creationId="{E83F0B70-7D6D-452E-BE23-11BDBDA7E65A}"/>
          </ac:picMkLst>
        </pc:picChg>
      </pc:sldChg>
      <pc:sldChg chg="addSp delSp modSp add ord">
        <pc:chgData name="Wesner, Jeff S" userId="03cd2d55-ec98-46a5-894b-dc5c67f932ae" providerId="ADAL" clId="{3614B334-951B-4F2F-AE69-422680216BCD}" dt="2023-04-19T21:14:27.287" v="1020" actId="20577"/>
        <pc:sldMkLst>
          <pc:docMk/>
          <pc:sldMk cId="3179178784" sldId="269"/>
        </pc:sldMkLst>
        <pc:spChg chg="mod">
          <ac:chgData name="Wesner, Jeff S" userId="03cd2d55-ec98-46a5-894b-dc5c67f932ae" providerId="ADAL" clId="{3614B334-951B-4F2F-AE69-422680216BCD}" dt="2023-04-19T21:14:27.287" v="1020" actId="20577"/>
          <ac:spMkLst>
            <pc:docMk/>
            <pc:sldMk cId="3179178784" sldId="269"/>
            <ac:spMk id="2" creationId="{466E944C-0411-48BE-A062-96C1581B28B3}"/>
          </ac:spMkLst>
        </pc:spChg>
        <pc:spChg chg="del">
          <ac:chgData name="Wesner, Jeff S" userId="03cd2d55-ec98-46a5-894b-dc5c67f932ae" providerId="ADAL" clId="{3614B334-951B-4F2F-AE69-422680216BCD}" dt="2023-04-19T14:56:02.158" v="692" actId="931"/>
          <ac:spMkLst>
            <pc:docMk/>
            <pc:sldMk cId="3179178784" sldId="269"/>
            <ac:spMk id="3" creationId="{9B8009B2-DFB8-4509-9EC3-C585C45E36F0}"/>
          </ac:spMkLst>
        </pc:spChg>
        <pc:picChg chg="add mod">
          <ac:chgData name="Wesner, Jeff S" userId="03cd2d55-ec98-46a5-894b-dc5c67f932ae" providerId="ADAL" clId="{3614B334-951B-4F2F-AE69-422680216BCD}" dt="2023-04-19T14:56:02.158" v="692" actId="931"/>
          <ac:picMkLst>
            <pc:docMk/>
            <pc:sldMk cId="3179178784" sldId="269"/>
            <ac:picMk id="5" creationId="{78134016-D5DA-4B57-B5D5-17652A0BD523}"/>
          </ac:picMkLst>
        </pc:picChg>
      </pc:sldChg>
      <pc:sldChg chg="addSp delSp modSp add ord">
        <pc:chgData name="Wesner, Jeff S" userId="03cd2d55-ec98-46a5-894b-dc5c67f932ae" providerId="ADAL" clId="{3614B334-951B-4F2F-AE69-422680216BCD}" dt="2023-04-19T21:15:46.950" v="1268" actId="20577"/>
        <pc:sldMkLst>
          <pc:docMk/>
          <pc:sldMk cId="2382376348" sldId="270"/>
        </pc:sldMkLst>
        <pc:spChg chg="mod">
          <ac:chgData name="Wesner, Jeff S" userId="03cd2d55-ec98-46a5-894b-dc5c67f932ae" providerId="ADAL" clId="{3614B334-951B-4F2F-AE69-422680216BCD}" dt="2023-04-19T21:15:46.950" v="1268" actId="20577"/>
          <ac:spMkLst>
            <pc:docMk/>
            <pc:sldMk cId="2382376348" sldId="270"/>
            <ac:spMk id="2" creationId="{9E4F1F44-CE30-4426-B184-2FF3D390D44A}"/>
          </ac:spMkLst>
        </pc:spChg>
        <pc:spChg chg="del">
          <ac:chgData name="Wesner, Jeff S" userId="03cd2d55-ec98-46a5-894b-dc5c67f932ae" providerId="ADAL" clId="{3614B334-951B-4F2F-AE69-422680216BCD}" dt="2023-04-19T19:40:54.812" v="696" actId="931"/>
          <ac:spMkLst>
            <pc:docMk/>
            <pc:sldMk cId="2382376348" sldId="270"/>
            <ac:spMk id="3" creationId="{3C801CD7-A50C-46AC-8935-FB084A34F9A0}"/>
          </ac:spMkLst>
        </pc:spChg>
        <pc:spChg chg="add del">
          <ac:chgData name="Wesner, Jeff S" userId="03cd2d55-ec98-46a5-894b-dc5c67f932ae" providerId="ADAL" clId="{3614B334-951B-4F2F-AE69-422680216BCD}" dt="2023-04-19T19:39:41.235" v="695"/>
          <ac:spMkLst>
            <pc:docMk/>
            <pc:sldMk cId="2382376348" sldId="270"/>
            <ac:spMk id="4" creationId="{810FDEC8-238C-419D-9986-68AE8CA09FF8}"/>
          </ac:spMkLst>
        </pc:spChg>
        <pc:picChg chg="add mod">
          <ac:chgData name="Wesner, Jeff S" userId="03cd2d55-ec98-46a5-894b-dc5c67f932ae" providerId="ADAL" clId="{3614B334-951B-4F2F-AE69-422680216BCD}" dt="2023-04-19T19:40:54.812" v="696" actId="931"/>
          <ac:picMkLst>
            <pc:docMk/>
            <pc:sldMk cId="2382376348" sldId="270"/>
            <ac:picMk id="6" creationId="{25BF5B67-0B8E-4B5E-B679-E5C467E0A7E6}"/>
          </ac:picMkLst>
        </pc:picChg>
      </pc:sldChg>
      <pc:sldChg chg="addSp delSp modSp add">
        <pc:chgData name="Wesner, Jeff S" userId="03cd2d55-ec98-46a5-894b-dc5c67f932ae" providerId="ADAL" clId="{3614B334-951B-4F2F-AE69-422680216BCD}" dt="2023-04-19T20:45:52.017" v="821" actId="20577"/>
        <pc:sldMkLst>
          <pc:docMk/>
          <pc:sldMk cId="2681412531" sldId="271"/>
        </pc:sldMkLst>
        <pc:spChg chg="mod">
          <ac:chgData name="Wesner, Jeff S" userId="03cd2d55-ec98-46a5-894b-dc5c67f932ae" providerId="ADAL" clId="{3614B334-951B-4F2F-AE69-422680216BCD}" dt="2023-04-19T20:45:52.017" v="821" actId="20577"/>
          <ac:spMkLst>
            <pc:docMk/>
            <pc:sldMk cId="2681412531" sldId="271"/>
            <ac:spMk id="2" creationId="{5AEE298A-B5A3-4E49-A97C-BB598872549F}"/>
          </ac:spMkLst>
        </pc:spChg>
        <pc:spChg chg="del">
          <ac:chgData name="Wesner, Jeff S" userId="03cd2d55-ec98-46a5-894b-dc5c67f932ae" providerId="ADAL" clId="{3614B334-951B-4F2F-AE69-422680216BCD}" dt="2023-04-19T20:45:12.971" v="698" actId="931"/>
          <ac:spMkLst>
            <pc:docMk/>
            <pc:sldMk cId="2681412531" sldId="271"/>
            <ac:spMk id="3" creationId="{DF49678C-10CA-4496-8ED3-36EEA7CF477F}"/>
          </ac:spMkLst>
        </pc:spChg>
        <pc:picChg chg="add mod">
          <ac:chgData name="Wesner, Jeff S" userId="03cd2d55-ec98-46a5-894b-dc5c67f932ae" providerId="ADAL" clId="{3614B334-951B-4F2F-AE69-422680216BCD}" dt="2023-04-19T20:45:12.971" v="698" actId="931"/>
          <ac:picMkLst>
            <pc:docMk/>
            <pc:sldMk cId="2681412531" sldId="271"/>
            <ac:picMk id="5" creationId="{D54AF6F1-3C08-4DDF-B272-107A0EACFEC8}"/>
          </ac:picMkLst>
        </pc:picChg>
      </pc:sldChg>
      <pc:sldChg chg="addSp delSp modSp add">
        <pc:chgData name="Wesner, Jeff S" userId="03cd2d55-ec98-46a5-894b-dc5c67f932ae" providerId="ADAL" clId="{3614B334-951B-4F2F-AE69-422680216BCD}" dt="2023-04-19T21:10:08.138" v="995" actId="20577"/>
        <pc:sldMkLst>
          <pc:docMk/>
          <pc:sldMk cId="3965683848" sldId="272"/>
        </pc:sldMkLst>
        <pc:spChg chg="mod">
          <ac:chgData name="Wesner, Jeff S" userId="03cd2d55-ec98-46a5-894b-dc5c67f932ae" providerId="ADAL" clId="{3614B334-951B-4F2F-AE69-422680216BCD}" dt="2023-04-19T21:10:08.138" v="995" actId="20577"/>
          <ac:spMkLst>
            <pc:docMk/>
            <pc:sldMk cId="3965683848" sldId="272"/>
            <ac:spMk id="2" creationId="{169E7C7A-69D3-40BB-B0EA-2B4973E7EB08}"/>
          </ac:spMkLst>
        </pc:spChg>
        <pc:spChg chg="del">
          <ac:chgData name="Wesner, Jeff S" userId="03cd2d55-ec98-46a5-894b-dc5c67f932ae" providerId="ADAL" clId="{3614B334-951B-4F2F-AE69-422680216BCD}" dt="2023-04-19T21:08:14.408" v="824" actId="931"/>
          <ac:spMkLst>
            <pc:docMk/>
            <pc:sldMk cId="3965683848" sldId="272"/>
            <ac:spMk id="3" creationId="{0C57F0F0-EC34-4955-8DF0-783E6FAED3DE}"/>
          </ac:spMkLst>
        </pc:spChg>
        <pc:spChg chg="add del mod">
          <ac:chgData name="Wesner, Jeff S" userId="03cd2d55-ec98-46a5-894b-dc5c67f932ae" providerId="ADAL" clId="{3614B334-951B-4F2F-AE69-422680216BCD}" dt="2023-04-19T21:09:24.804" v="836" actId="931"/>
          <ac:spMkLst>
            <pc:docMk/>
            <pc:sldMk cId="3965683848" sldId="272"/>
            <ac:spMk id="7" creationId="{363A1582-D83B-440E-84F0-3D01F5522F25}"/>
          </ac:spMkLst>
        </pc:spChg>
        <pc:picChg chg="add del mod">
          <ac:chgData name="Wesner, Jeff S" userId="03cd2d55-ec98-46a5-894b-dc5c67f932ae" providerId="ADAL" clId="{3614B334-951B-4F2F-AE69-422680216BCD}" dt="2023-04-19T21:08:36.649" v="835" actId="478"/>
          <ac:picMkLst>
            <pc:docMk/>
            <pc:sldMk cId="3965683848" sldId="272"/>
            <ac:picMk id="5" creationId="{7BF0DB3E-D4E5-4F53-BC40-D9AA8A8D8085}"/>
          </ac:picMkLst>
        </pc:picChg>
        <pc:picChg chg="add mod">
          <ac:chgData name="Wesner, Jeff S" userId="03cd2d55-ec98-46a5-894b-dc5c67f932ae" providerId="ADAL" clId="{3614B334-951B-4F2F-AE69-422680216BCD}" dt="2023-04-19T21:09:24.804" v="836" actId="931"/>
          <ac:picMkLst>
            <pc:docMk/>
            <pc:sldMk cId="3965683848" sldId="272"/>
            <ac:picMk id="9" creationId="{5875E3CF-E2EE-42D7-96C3-05569798119F}"/>
          </ac:picMkLst>
        </pc:picChg>
      </pc:sldChg>
      <pc:sldChg chg="addSp delSp modSp add">
        <pc:chgData name="Wesner, Jeff S" userId="03cd2d55-ec98-46a5-894b-dc5c67f932ae" providerId="ADAL" clId="{3614B334-951B-4F2F-AE69-422680216BCD}" dt="2023-04-19T21:16:53.641" v="1365" actId="27636"/>
        <pc:sldMkLst>
          <pc:docMk/>
          <pc:sldMk cId="3323596171" sldId="273"/>
        </pc:sldMkLst>
        <pc:spChg chg="mod">
          <ac:chgData name="Wesner, Jeff S" userId="03cd2d55-ec98-46a5-894b-dc5c67f932ae" providerId="ADAL" clId="{3614B334-951B-4F2F-AE69-422680216BCD}" dt="2023-04-19T21:16:53.641" v="1365" actId="27636"/>
          <ac:spMkLst>
            <pc:docMk/>
            <pc:sldMk cId="3323596171" sldId="273"/>
            <ac:spMk id="2" creationId="{A9921953-EAD9-4B80-A90B-3546B90B0D3E}"/>
          </ac:spMkLst>
        </pc:spChg>
        <pc:spChg chg="del">
          <ac:chgData name="Wesner, Jeff S" userId="03cd2d55-ec98-46a5-894b-dc5c67f932ae" providerId="ADAL" clId="{3614B334-951B-4F2F-AE69-422680216BCD}" dt="2023-04-19T21:15:05.854" v="1107" actId="931"/>
          <ac:spMkLst>
            <pc:docMk/>
            <pc:sldMk cId="3323596171" sldId="273"/>
            <ac:spMk id="3" creationId="{F77B870A-6916-4143-8626-25C20EAF7E9B}"/>
          </ac:spMkLst>
        </pc:spChg>
        <pc:picChg chg="add mod">
          <ac:chgData name="Wesner, Jeff S" userId="03cd2d55-ec98-46a5-894b-dc5c67f932ae" providerId="ADAL" clId="{3614B334-951B-4F2F-AE69-422680216BCD}" dt="2023-04-19T21:15:05.854" v="1107" actId="931"/>
          <ac:picMkLst>
            <pc:docMk/>
            <pc:sldMk cId="3323596171" sldId="273"/>
            <ac:picMk id="5" creationId="{2ABBB6FF-4518-4B99-9204-B991E8DE804D}"/>
          </ac:picMkLst>
        </pc:picChg>
      </pc:sldChg>
      <pc:sldChg chg="addSp delSp modSp add mod setBg">
        <pc:chgData name="Wesner, Jeff S" userId="03cd2d55-ec98-46a5-894b-dc5c67f932ae" providerId="ADAL" clId="{3614B334-951B-4F2F-AE69-422680216BCD}" dt="2023-04-19T22:11:26.529" v="1792" actId="26606"/>
        <pc:sldMkLst>
          <pc:docMk/>
          <pc:sldMk cId="2055867628" sldId="274"/>
        </pc:sldMkLst>
        <pc:spChg chg="del">
          <ac:chgData name="Wesner, Jeff S" userId="03cd2d55-ec98-46a5-894b-dc5c67f932ae" providerId="ADAL" clId="{3614B334-951B-4F2F-AE69-422680216BCD}" dt="2023-04-19T22:09:58.122" v="1591" actId="478"/>
          <ac:spMkLst>
            <pc:docMk/>
            <pc:sldMk cId="2055867628" sldId="274"/>
            <ac:spMk id="2" creationId="{00D8BE19-A5FA-41B1-ACE9-3D1E2860DAD2}"/>
          </ac:spMkLst>
        </pc:spChg>
        <pc:spChg chg="del">
          <ac:chgData name="Wesner, Jeff S" userId="03cd2d55-ec98-46a5-894b-dc5c67f932ae" providerId="ADAL" clId="{3614B334-951B-4F2F-AE69-422680216BCD}" dt="2023-04-19T22:09:56.605" v="1590" actId="478"/>
          <ac:spMkLst>
            <pc:docMk/>
            <pc:sldMk cId="2055867628" sldId="274"/>
            <ac:spMk id="3" creationId="{BD4ED31E-8EA2-44CE-9222-DD765121F1C8}"/>
          </ac:spMkLst>
        </pc:spChg>
        <pc:spChg chg="add mod">
          <ac:chgData name="Wesner, Jeff S" userId="03cd2d55-ec98-46a5-894b-dc5c67f932ae" providerId="ADAL" clId="{3614B334-951B-4F2F-AE69-422680216BCD}" dt="2023-04-19T22:11:26.529" v="1792" actId="26606"/>
          <ac:spMkLst>
            <pc:docMk/>
            <pc:sldMk cId="2055867628" sldId="274"/>
            <ac:spMk id="6" creationId="{3F4C34A0-3324-4E07-9CA5-6C966DAF5B32}"/>
          </ac:spMkLst>
        </pc:spChg>
        <pc:spChg chg="add mod">
          <ac:chgData name="Wesner, Jeff S" userId="03cd2d55-ec98-46a5-894b-dc5c67f932ae" providerId="ADAL" clId="{3614B334-951B-4F2F-AE69-422680216BCD}" dt="2023-04-19T22:11:26.529" v="1792" actId="26606"/>
          <ac:spMkLst>
            <pc:docMk/>
            <pc:sldMk cId="2055867628" sldId="274"/>
            <ac:spMk id="7" creationId="{8E3E9F6D-49CB-434D-9B93-32C2A340574F}"/>
          </ac:spMkLst>
        </pc:spChg>
        <pc:spChg chg="add del">
          <ac:chgData name="Wesner, Jeff S" userId="03cd2d55-ec98-46a5-894b-dc5c67f932ae" providerId="ADAL" clId="{3614B334-951B-4F2F-AE69-422680216BCD}" dt="2023-04-19T22:11:26.514" v="1791" actId="26606"/>
          <ac:spMkLst>
            <pc:docMk/>
            <pc:sldMk cId="2055867628" sldId="274"/>
            <ac:spMk id="9" creationId="{B9FF99BD-075F-4761-A995-6FC574BD25EA}"/>
          </ac:spMkLst>
        </pc:spChg>
        <pc:spChg chg="add del">
          <ac:chgData name="Wesner, Jeff S" userId="03cd2d55-ec98-46a5-894b-dc5c67f932ae" providerId="ADAL" clId="{3614B334-951B-4F2F-AE69-422680216BCD}" dt="2023-04-19T22:11:26.514" v="1791" actId="26606"/>
          <ac:spMkLst>
            <pc:docMk/>
            <pc:sldMk cId="2055867628" sldId="274"/>
            <ac:spMk id="10" creationId="{A7B21A54-9BA3-4EA9-B460-5A829ADD9051}"/>
          </ac:spMkLst>
        </pc:spChg>
        <pc:spChg chg="add del">
          <ac:chgData name="Wesner, Jeff S" userId="03cd2d55-ec98-46a5-894b-dc5c67f932ae" providerId="ADAL" clId="{3614B334-951B-4F2F-AE69-422680216BCD}" dt="2023-04-19T22:11:17.923" v="1787" actId="26606"/>
          <ac:spMkLst>
            <pc:docMk/>
            <pc:sldMk cId="2055867628" sldId="274"/>
            <ac:spMk id="12" creationId="{86FF76B9-219D-4469-AF87-0236D29032F1}"/>
          </ac:spMkLst>
        </pc:spChg>
        <pc:spChg chg="add del">
          <ac:chgData name="Wesner, Jeff S" userId="03cd2d55-ec98-46a5-894b-dc5c67f932ae" providerId="ADAL" clId="{3614B334-951B-4F2F-AE69-422680216BCD}" dt="2023-04-19T22:11:26.514" v="1791" actId="26606"/>
          <ac:spMkLst>
            <pc:docMk/>
            <pc:sldMk cId="2055867628" sldId="274"/>
            <ac:spMk id="16" creationId="{6FA8F714-B9D8-488A-8CCA-E9948FF913A9}"/>
          </ac:spMkLst>
        </pc:spChg>
        <pc:spChg chg="add del">
          <ac:chgData name="Wesner, Jeff S" userId="03cd2d55-ec98-46a5-894b-dc5c67f932ae" providerId="ADAL" clId="{3614B334-951B-4F2F-AE69-422680216BCD}" dt="2023-04-19T22:11:17.923" v="1787" actId="26606"/>
          <ac:spMkLst>
            <pc:docMk/>
            <pc:sldMk cId="2055867628" sldId="274"/>
            <ac:spMk id="18" creationId="{2E80C965-DB6D-4F81-9E9E-B027384D0BD6}"/>
          </ac:spMkLst>
        </pc:spChg>
        <pc:spChg chg="add del">
          <ac:chgData name="Wesner, Jeff S" userId="03cd2d55-ec98-46a5-894b-dc5c67f932ae" providerId="ADAL" clId="{3614B334-951B-4F2F-AE69-422680216BCD}" dt="2023-04-19T22:11:17.923" v="1787" actId="26606"/>
          <ac:spMkLst>
            <pc:docMk/>
            <pc:sldMk cId="2055867628" sldId="274"/>
            <ac:spMk id="20" creationId="{633C5E46-DAC5-4661-9C87-22B08E2A512F}"/>
          </ac:spMkLst>
        </pc:spChg>
        <pc:grpChg chg="add del">
          <ac:chgData name="Wesner, Jeff S" userId="03cd2d55-ec98-46a5-894b-dc5c67f932ae" providerId="ADAL" clId="{3614B334-951B-4F2F-AE69-422680216BCD}" dt="2023-04-19T22:11:17.923" v="1787" actId="26606"/>
          <ac:grpSpMkLst>
            <pc:docMk/>
            <pc:sldMk cId="2055867628" sldId="274"/>
            <ac:grpSpMk id="14" creationId="{DB88BD78-87E1-424D-B479-C37D8E41B12E}"/>
          </ac:grpSpMkLst>
        </pc:grpChg>
        <pc:picChg chg="add mod">
          <ac:chgData name="Wesner, Jeff S" userId="03cd2d55-ec98-46a5-894b-dc5c67f932ae" providerId="ADAL" clId="{3614B334-951B-4F2F-AE69-422680216BCD}" dt="2023-04-19T22:11:26.529" v="1792" actId="26606"/>
          <ac:picMkLst>
            <pc:docMk/>
            <pc:sldMk cId="2055867628" sldId="274"/>
            <ac:picMk id="4" creationId="{FD239B51-AB2A-4CC6-9D4D-A1C1824852C7}"/>
          </ac:picMkLst>
        </pc:picChg>
        <pc:picChg chg="add mod">
          <ac:chgData name="Wesner, Jeff S" userId="03cd2d55-ec98-46a5-894b-dc5c67f932ae" providerId="ADAL" clId="{3614B334-951B-4F2F-AE69-422680216BCD}" dt="2023-04-19T22:11:26.529" v="1792" actId="26606"/>
          <ac:picMkLst>
            <pc:docMk/>
            <pc:sldMk cId="2055867628" sldId="274"/>
            <ac:picMk id="5" creationId="{B27F669E-517B-4AB8-8582-30ED2D93256B}"/>
          </ac:picMkLst>
        </pc:picChg>
      </pc:sldChg>
      <pc:sldChg chg="addSp delSp modSp add mod ord setBg">
        <pc:chgData name="Wesner, Jeff S" userId="03cd2d55-ec98-46a5-894b-dc5c67f932ae" providerId="ADAL" clId="{3614B334-951B-4F2F-AE69-422680216BCD}" dt="2023-04-19T22:20:23.768" v="2262" actId="20577"/>
        <pc:sldMkLst>
          <pc:docMk/>
          <pc:sldMk cId="2812156386" sldId="275"/>
        </pc:sldMkLst>
        <pc:spChg chg="del">
          <ac:chgData name="Wesner, Jeff S" userId="03cd2d55-ec98-46a5-894b-dc5c67f932ae" providerId="ADAL" clId="{3614B334-951B-4F2F-AE69-422680216BCD}" dt="2023-04-19T22:05:54.955" v="1388" actId="478"/>
          <ac:spMkLst>
            <pc:docMk/>
            <pc:sldMk cId="2812156386" sldId="275"/>
            <ac:spMk id="2" creationId="{00D8BE19-A5FA-41B1-ACE9-3D1E2860DAD2}"/>
          </ac:spMkLst>
        </pc:spChg>
        <pc:spChg chg="del">
          <ac:chgData name="Wesner, Jeff S" userId="03cd2d55-ec98-46a5-894b-dc5c67f932ae" providerId="ADAL" clId="{3614B334-951B-4F2F-AE69-422680216BCD}" dt="2023-04-19T22:05:23.676" v="1386" actId="931"/>
          <ac:spMkLst>
            <pc:docMk/>
            <pc:sldMk cId="2812156386" sldId="275"/>
            <ac:spMk id="3" creationId="{BD4ED31E-8EA2-44CE-9222-DD765121F1C8}"/>
          </ac:spMkLst>
        </pc:spChg>
        <pc:spChg chg="add mod">
          <ac:chgData name="Wesner, Jeff S" userId="03cd2d55-ec98-46a5-894b-dc5c67f932ae" providerId="ADAL" clId="{3614B334-951B-4F2F-AE69-422680216BCD}" dt="2023-04-19T22:19:54.019" v="2132" actId="5793"/>
          <ac:spMkLst>
            <pc:docMk/>
            <pc:sldMk cId="2812156386" sldId="275"/>
            <ac:spMk id="8" creationId="{CD294492-A35D-42F0-B573-68E52023A5EA}"/>
          </ac:spMkLst>
        </pc:spChg>
        <pc:spChg chg="add mod">
          <ac:chgData name="Wesner, Jeff S" userId="03cd2d55-ec98-46a5-894b-dc5c67f932ae" providerId="ADAL" clId="{3614B334-951B-4F2F-AE69-422680216BCD}" dt="2023-04-19T22:20:23.768" v="2262" actId="20577"/>
          <ac:spMkLst>
            <pc:docMk/>
            <pc:sldMk cId="2812156386" sldId="275"/>
            <ac:spMk id="9" creationId="{8A500649-AAF0-4C13-A949-7D8BAEEA66FD}"/>
          </ac:spMkLst>
        </pc:spChg>
        <pc:picChg chg="add del mod">
          <ac:chgData name="Wesner, Jeff S" userId="03cd2d55-ec98-46a5-894b-dc5c67f932ae" providerId="ADAL" clId="{3614B334-951B-4F2F-AE69-422680216BCD}" dt="2023-04-19T22:04:43.722" v="1385" actId="478"/>
          <ac:picMkLst>
            <pc:docMk/>
            <pc:sldMk cId="2812156386" sldId="275"/>
            <ac:picMk id="4" creationId="{AD4E437D-B93E-4598-80A8-B8727E7239A4}"/>
          </ac:picMkLst>
        </pc:picChg>
        <pc:picChg chg="add mod">
          <ac:chgData name="Wesner, Jeff S" userId="03cd2d55-ec98-46a5-894b-dc5c67f932ae" providerId="ADAL" clId="{3614B334-951B-4F2F-AE69-422680216BCD}" dt="2023-04-19T22:08:40.184" v="1577" actId="26606"/>
          <ac:picMkLst>
            <pc:docMk/>
            <pc:sldMk cId="2812156386" sldId="275"/>
            <ac:picMk id="5" creationId="{F38E2909-60F0-466C-B0E0-3B4423A8D41B}"/>
          </ac:picMkLst>
        </pc:picChg>
        <pc:picChg chg="add mod">
          <ac:chgData name="Wesner, Jeff S" userId="03cd2d55-ec98-46a5-894b-dc5c67f932ae" providerId="ADAL" clId="{3614B334-951B-4F2F-AE69-422680216BCD}" dt="2023-04-19T22:08:40.184" v="1577" actId="26606"/>
          <ac:picMkLst>
            <pc:docMk/>
            <pc:sldMk cId="2812156386" sldId="275"/>
            <ac:picMk id="7" creationId="{F39A9D9D-98BF-4981-BB53-C66A2D006A7C}"/>
          </ac:picMkLst>
        </pc:picChg>
      </pc:sldChg>
    </pc:docChg>
  </pc:docChgLst>
  <pc:docChgLst>
    <pc:chgData name="Wesner, Jeff S" userId="03cd2d55-ec98-46a5-894b-dc5c67f932ae" providerId="ADAL" clId="{7AC1F58B-D015-4556-AFE8-440C3E5DD306}"/>
    <pc:docChg chg="custSel addSld delSld modSld sldOrd">
      <pc:chgData name="Wesner, Jeff S" userId="03cd2d55-ec98-46a5-894b-dc5c67f932ae" providerId="ADAL" clId="{7AC1F58B-D015-4556-AFE8-440C3E5DD306}" dt="2023-04-26T21:29:34.454" v="2198" actId="2696"/>
      <pc:docMkLst>
        <pc:docMk/>
      </pc:docMkLst>
      <pc:sldChg chg="addSp delSp modSp">
        <pc:chgData name="Wesner, Jeff S" userId="03cd2d55-ec98-46a5-894b-dc5c67f932ae" providerId="ADAL" clId="{7AC1F58B-D015-4556-AFE8-440C3E5DD306}" dt="2023-04-26T21:29:16.062" v="2196" actId="931"/>
        <pc:sldMkLst>
          <pc:docMk/>
          <pc:sldMk cId="1468384633" sldId="263"/>
        </pc:sldMkLst>
        <pc:spChg chg="add del mod">
          <ac:chgData name="Wesner, Jeff S" userId="03cd2d55-ec98-46a5-894b-dc5c67f932ae" providerId="ADAL" clId="{7AC1F58B-D015-4556-AFE8-440C3E5DD306}" dt="2023-04-26T21:29:16.062" v="2196" actId="931"/>
          <ac:spMkLst>
            <pc:docMk/>
            <pc:sldMk cId="1468384633" sldId="263"/>
            <ac:spMk id="4" creationId="{1A4365BF-8BE2-44F6-BF93-9A491BA34569}"/>
          </ac:spMkLst>
        </pc:spChg>
        <pc:picChg chg="del">
          <ac:chgData name="Wesner, Jeff S" userId="03cd2d55-ec98-46a5-894b-dc5c67f932ae" providerId="ADAL" clId="{7AC1F58B-D015-4556-AFE8-440C3E5DD306}" dt="2023-04-26T21:28:59.234" v="2195" actId="478"/>
          <ac:picMkLst>
            <pc:docMk/>
            <pc:sldMk cId="1468384633" sldId="263"/>
            <ac:picMk id="5" creationId="{77DE5020-E48D-41CE-86A7-305266A7AE73}"/>
          </ac:picMkLst>
        </pc:picChg>
        <pc:picChg chg="add mod">
          <ac:chgData name="Wesner, Jeff S" userId="03cd2d55-ec98-46a5-894b-dc5c67f932ae" providerId="ADAL" clId="{7AC1F58B-D015-4556-AFE8-440C3E5DD306}" dt="2023-04-26T21:29:16.062" v="2196" actId="931"/>
          <ac:picMkLst>
            <pc:docMk/>
            <pc:sldMk cId="1468384633" sldId="263"/>
            <ac:picMk id="8" creationId="{2221975C-B6A8-440A-A90B-ADD2D296CB61}"/>
          </ac:picMkLst>
        </pc:picChg>
      </pc:sldChg>
      <pc:sldChg chg="del">
        <pc:chgData name="Wesner, Jeff S" userId="03cd2d55-ec98-46a5-894b-dc5c67f932ae" providerId="ADAL" clId="{7AC1F58B-D015-4556-AFE8-440C3E5DD306}" dt="2023-04-26T21:29:29.318" v="2197" actId="2696"/>
        <pc:sldMkLst>
          <pc:docMk/>
          <pc:sldMk cId="2093329251" sldId="265"/>
        </pc:sldMkLst>
      </pc:sldChg>
      <pc:sldChg chg="del">
        <pc:chgData name="Wesner, Jeff S" userId="03cd2d55-ec98-46a5-894b-dc5c67f932ae" providerId="ADAL" clId="{7AC1F58B-D015-4556-AFE8-440C3E5DD306}" dt="2023-04-26T21:29:34.454" v="2198" actId="2696"/>
        <pc:sldMkLst>
          <pc:docMk/>
          <pc:sldMk cId="2681412531" sldId="271"/>
        </pc:sldMkLst>
      </pc:sldChg>
      <pc:sldChg chg="addSp delSp modSp">
        <pc:chgData name="Wesner, Jeff S" userId="03cd2d55-ec98-46a5-894b-dc5c67f932ae" providerId="ADAL" clId="{7AC1F58B-D015-4556-AFE8-440C3E5DD306}" dt="2023-04-26T21:25:48.167" v="2150" actId="20577"/>
        <pc:sldMkLst>
          <pc:docMk/>
          <pc:sldMk cId="2055867628" sldId="274"/>
        </pc:sldMkLst>
        <pc:spChg chg="mod">
          <ac:chgData name="Wesner, Jeff S" userId="03cd2d55-ec98-46a5-894b-dc5c67f932ae" providerId="ADAL" clId="{7AC1F58B-D015-4556-AFE8-440C3E5DD306}" dt="2023-04-26T21:25:48.167" v="2150" actId="20577"/>
          <ac:spMkLst>
            <pc:docMk/>
            <pc:sldMk cId="2055867628" sldId="274"/>
            <ac:spMk id="7" creationId="{8E3E9F6D-49CB-434D-9B93-32C2A340574F}"/>
          </ac:spMkLst>
        </pc:spChg>
        <pc:picChg chg="add mod">
          <ac:chgData name="Wesner, Jeff S" userId="03cd2d55-ec98-46a5-894b-dc5c67f932ae" providerId="ADAL" clId="{7AC1F58B-D015-4556-AFE8-440C3E5DD306}" dt="2023-04-26T21:25:33.118" v="2099" actId="1076"/>
          <ac:picMkLst>
            <pc:docMk/>
            <pc:sldMk cId="2055867628" sldId="274"/>
            <ac:picMk id="3" creationId="{6C4E026B-EF7B-4218-A87C-6A6786D98F02}"/>
          </ac:picMkLst>
        </pc:picChg>
        <pc:picChg chg="del">
          <ac:chgData name="Wesner, Jeff S" userId="03cd2d55-ec98-46a5-894b-dc5c67f932ae" providerId="ADAL" clId="{7AC1F58B-D015-4556-AFE8-440C3E5DD306}" dt="2023-04-26T19:29:13.804" v="2084" actId="478"/>
          <ac:picMkLst>
            <pc:docMk/>
            <pc:sldMk cId="2055867628" sldId="274"/>
            <ac:picMk id="5" creationId="{B27F669E-517B-4AB8-8582-30ED2D93256B}"/>
          </ac:picMkLst>
        </pc:picChg>
      </pc:sldChg>
      <pc:sldChg chg="addSp delSp modSp">
        <pc:chgData name="Wesner, Jeff S" userId="03cd2d55-ec98-46a5-894b-dc5c67f932ae" providerId="ADAL" clId="{7AC1F58B-D015-4556-AFE8-440C3E5DD306}" dt="2023-04-26T21:25:05.443" v="2094" actId="1076"/>
        <pc:sldMkLst>
          <pc:docMk/>
          <pc:sldMk cId="2812156386" sldId="275"/>
        </pc:sldMkLst>
        <pc:spChg chg="add del mod">
          <ac:chgData name="Wesner, Jeff S" userId="03cd2d55-ec98-46a5-894b-dc5c67f932ae" providerId="ADAL" clId="{7AC1F58B-D015-4556-AFE8-440C3E5DD306}" dt="2023-04-26T21:25:00.937" v="2093" actId="931"/>
          <ac:spMkLst>
            <pc:docMk/>
            <pc:sldMk cId="2812156386" sldId="275"/>
            <ac:spMk id="6" creationId="{083637A6-20DE-4777-9436-B4D06B5AEFF6}"/>
          </ac:spMkLst>
        </pc:spChg>
        <pc:picChg chg="add mod">
          <ac:chgData name="Wesner, Jeff S" userId="03cd2d55-ec98-46a5-894b-dc5c67f932ae" providerId="ADAL" clId="{7AC1F58B-D015-4556-AFE8-440C3E5DD306}" dt="2023-04-26T21:24:33.929" v="2091" actId="1076"/>
          <ac:picMkLst>
            <pc:docMk/>
            <pc:sldMk cId="2812156386" sldId="275"/>
            <ac:picMk id="3" creationId="{9E0849C1-C446-4711-A366-713672A59852}"/>
          </ac:picMkLst>
        </pc:picChg>
        <pc:picChg chg="del">
          <ac:chgData name="Wesner, Jeff S" userId="03cd2d55-ec98-46a5-894b-dc5c67f932ae" providerId="ADAL" clId="{7AC1F58B-D015-4556-AFE8-440C3E5DD306}" dt="2023-04-26T21:22:25.237" v="2085" actId="478"/>
          <ac:picMkLst>
            <pc:docMk/>
            <pc:sldMk cId="2812156386" sldId="275"/>
            <ac:picMk id="5" creationId="{F38E2909-60F0-466C-B0E0-3B4423A8D41B}"/>
          </ac:picMkLst>
        </pc:picChg>
        <pc:picChg chg="del">
          <ac:chgData name="Wesner, Jeff S" userId="03cd2d55-ec98-46a5-894b-dc5c67f932ae" providerId="ADAL" clId="{7AC1F58B-D015-4556-AFE8-440C3E5DD306}" dt="2023-04-26T21:24:35.781" v="2092" actId="478"/>
          <ac:picMkLst>
            <pc:docMk/>
            <pc:sldMk cId="2812156386" sldId="275"/>
            <ac:picMk id="7" creationId="{F39A9D9D-98BF-4981-BB53-C66A2D006A7C}"/>
          </ac:picMkLst>
        </pc:picChg>
        <pc:picChg chg="add mod">
          <ac:chgData name="Wesner, Jeff S" userId="03cd2d55-ec98-46a5-894b-dc5c67f932ae" providerId="ADAL" clId="{7AC1F58B-D015-4556-AFE8-440C3E5DD306}" dt="2023-04-26T21:25:05.443" v="2094" actId="1076"/>
          <ac:picMkLst>
            <pc:docMk/>
            <pc:sldMk cId="2812156386" sldId="275"/>
            <ac:picMk id="11" creationId="{4A65A83D-A6F9-4326-A158-35A5D7D0A65F}"/>
          </ac:picMkLst>
        </pc:picChg>
      </pc:sldChg>
      <pc:sldChg chg="addSp delSp modSp add">
        <pc:chgData name="Wesner, Jeff S" userId="03cd2d55-ec98-46a5-894b-dc5c67f932ae" providerId="ADAL" clId="{7AC1F58B-D015-4556-AFE8-440C3E5DD306}" dt="2023-04-26T21:28:44.730" v="2194" actId="1076"/>
        <pc:sldMkLst>
          <pc:docMk/>
          <pc:sldMk cId="3265421895" sldId="278"/>
        </pc:sldMkLst>
        <pc:spChg chg="del">
          <ac:chgData name="Wesner, Jeff S" userId="03cd2d55-ec98-46a5-894b-dc5c67f932ae" providerId="ADAL" clId="{7AC1F58B-D015-4556-AFE8-440C3E5DD306}" dt="2023-04-20T18:23:52.441" v="4" actId="931"/>
          <ac:spMkLst>
            <pc:docMk/>
            <pc:sldMk cId="3265421895" sldId="278"/>
            <ac:spMk id="3" creationId="{BD4ED31E-8EA2-44CE-9222-DD765121F1C8}"/>
          </ac:spMkLst>
        </pc:spChg>
        <pc:spChg chg="add del mod">
          <ac:chgData name="Wesner, Jeff S" userId="03cd2d55-ec98-46a5-894b-dc5c67f932ae" providerId="ADAL" clId="{7AC1F58B-D015-4556-AFE8-440C3E5DD306}" dt="2023-04-26T21:28:19.418" v="2188" actId="931"/>
          <ac:spMkLst>
            <pc:docMk/>
            <pc:sldMk cId="3265421895" sldId="278"/>
            <ac:spMk id="5" creationId="{1F47A551-0467-4F3D-9826-80013620A09C}"/>
          </ac:spMkLst>
        </pc:spChg>
        <pc:spChg chg="add mod">
          <ac:chgData name="Wesner, Jeff S" userId="03cd2d55-ec98-46a5-894b-dc5c67f932ae" providerId="ADAL" clId="{7AC1F58B-D015-4556-AFE8-440C3E5DD306}" dt="2023-04-20T20:24:16.487" v="167" actId="20577"/>
          <ac:spMkLst>
            <pc:docMk/>
            <pc:sldMk cId="3265421895" sldId="278"/>
            <ac:spMk id="18" creationId="{77BF4137-E005-4593-ADFE-2FC398F7EF03}"/>
          </ac:spMkLst>
        </pc:spChg>
        <pc:picChg chg="add del mod">
          <ac:chgData name="Wesner, Jeff S" userId="03cd2d55-ec98-46a5-894b-dc5c67f932ae" providerId="ADAL" clId="{7AC1F58B-D015-4556-AFE8-440C3E5DD306}" dt="2023-04-26T21:28:27.074" v="2190" actId="478"/>
          <ac:picMkLst>
            <pc:docMk/>
            <pc:sldMk cId="3265421895" sldId="278"/>
            <ac:picMk id="3" creationId="{08641867-F5BB-4B95-99FF-87457CE12BA7}"/>
          </ac:picMkLst>
        </pc:picChg>
        <pc:picChg chg="del">
          <ac:chgData name="Wesner, Jeff S" userId="03cd2d55-ec98-46a5-894b-dc5c67f932ae" providerId="ADAL" clId="{7AC1F58B-D015-4556-AFE8-440C3E5DD306}" dt="2023-04-20T18:30:47.295" v="6" actId="478"/>
          <ac:picMkLst>
            <pc:docMk/>
            <pc:sldMk cId="3265421895" sldId="278"/>
            <ac:picMk id="4" creationId="{5E40A34C-C570-47C3-B457-F3107577B466}"/>
          </ac:picMkLst>
        </pc:picChg>
        <pc:picChg chg="del">
          <ac:chgData name="Wesner, Jeff S" userId="03cd2d55-ec98-46a5-894b-dc5c67f932ae" providerId="ADAL" clId="{7AC1F58B-D015-4556-AFE8-440C3E5DD306}" dt="2023-04-20T18:23:41.144" v="3" actId="478"/>
          <ac:picMkLst>
            <pc:docMk/>
            <pc:sldMk cId="3265421895" sldId="278"/>
            <ac:picMk id="5" creationId="{12D97062-00F5-4CA9-9E9B-360BEF3B1E05}"/>
          </ac:picMkLst>
        </pc:picChg>
        <pc:picChg chg="add del mod">
          <ac:chgData name="Wesner, Jeff S" userId="03cd2d55-ec98-46a5-894b-dc5c67f932ae" providerId="ADAL" clId="{7AC1F58B-D015-4556-AFE8-440C3E5DD306}" dt="2023-04-26T21:28:10.031" v="2187" actId="478"/>
          <ac:picMkLst>
            <pc:docMk/>
            <pc:sldMk cId="3265421895" sldId="278"/>
            <ac:picMk id="8" creationId="{1403258C-BE2B-4A12-8B9D-B96961DEA6CB}"/>
          </ac:picMkLst>
        </pc:picChg>
        <pc:picChg chg="add del mod">
          <ac:chgData name="Wesner, Jeff S" userId="03cd2d55-ec98-46a5-894b-dc5c67f932ae" providerId="ADAL" clId="{7AC1F58B-D015-4556-AFE8-440C3E5DD306}" dt="2023-04-20T18:31:28.911" v="16" actId="478"/>
          <ac:picMkLst>
            <pc:docMk/>
            <pc:sldMk cId="3265421895" sldId="278"/>
            <ac:picMk id="10" creationId="{515BB177-FD5F-47A3-98CF-FBEBE7578DF4}"/>
          </ac:picMkLst>
        </pc:picChg>
        <pc:picChg chg="add mod">
          <ac:chgData name="Wesner, Jeff S" userId="03cd2d55-ec98-46a5-894b-dc5c67f932ae" providerId="ADAL" clId="{7AC1F58B-D015-4556-AFE8-440C3E5DD306}" dt="2023-04-26T21:28:25.833" v="2189" actId="1076"/>
          <ac:picMkLst>
            <pc:docMk/>
            <pc:sldMk cId="3265421895" sldId="278"/>
            <ac:picMk id="10" creationId="{E07F6988-9A9C-4A8C-9012-381F6B62774A}"/>
          </ac:picMkLst>
        </pc:picChg>
        <pc:picChg chg="add mod">
          <ac:chgData name="Wesner, Jeff S" userId="03cd2d55-ec98-46a5-894b-dc5c67f932ae" providerId="ADAL" clId="{7AC1F58B-D015-4556-AFE8-440C3E5DD306}" dt="2023-04-26T21:28:44.730" v="2194" actId="1076"/>
          <ac:picMkLst>
            <pc:docMk/>
            <pc:sldMk cId="3265421895" sldId="278"/>
            <ac:picMk id="12" creationId="{5AA74AB0-9EC0-4FB4-A84F-01A5900E13D7}"/>
          </ac:picMkLst>
        </pc:picChg>
        <pc:picChg chg="add del mod">
          <ac:chgData name="Wesner, Jeff S" userId="03cd2d55-ec98-46a5-894b-dc5c67f932ae" providerId="ADAL" clId="{7AC1F58B-D015-4556-AFE8-440C3E5DD306}" dt="2023-04-20T18:31:50.799" v="23" actId="478"/>
          <ac:picMkLst>
            <pc:docMk/>
            <pc:sldMk cId="3265421895" sldId="278"/>
            <ac:picMk id="12" creationId="{786928D3-AFD6-48A8-899A-5630FFB3C561}"/>
          </ac:picMkLst>
        </pc:picChg>
        <pc:picChg chg="add del mod">
          <ac:chgData name="Wesner, Jeff S" userId="03cd2d55-ec98-46a5-894b-dc5c67f932ae" providerId="ADAL" clId="{7AC1F58B-D015-4556-AFE8-440C3E5DD306}" dt="2023-04-20T18:31:57.415" v="25" actId="478"/>
          <ac:picMkLst>
            <pc:docMk/>
            <pc:sldMk cId="3265421895" sldId="278"/>
            <ac:picMk id="14" creationId="{2D2C177C-95FB-4D90-BE17-14B0AF1366BE}"/>
          </ac:picMkLst>
        </pc:picChg>
        <pc:picChg chg="add del mod">
          <ac:chgData name="Wesner, Jeff S" userId="03cd2d55-ec98-46a5-894b-dc5c67f932ae" providerId="ADAL" clId="{7AC1F58B-D015-4556-AFE8-440C3E5DD306}" dt="2023-04-26T21:27:57.451" v="2183" actId="478"/>
          <ac:picMkLst>
            <pc:docMk/>
            <pc:sldMk cId="3265421895" sldId="278"/>
            <ac:picMk id="16" creationId="{9C9FF2AE-D625-4A6D-B51A-3F42AD4D2947}"/>
          </ac:picMkLst>
        </pc:picChg>
        <pc:picChg chg="add del mod">
          <ac:chgData name="Wesner, Jeff S" userId="03cd2d55-ec98-46a5-894b-dc5c67f932ae" providerId="ADAL" clId="{7AC1F58B-D015-4556-AFE8-440C3E5DD306}" dt="2023-04-20T18:32:23.615" v="31" actId="478"/>
          <ac:picMkLst>
            <pc:docMk/>
            <pc:sldMk cId="3265421895" sldId="278"/>
            <ac:picMk id="17" creationId="{9DF39AD6-958B-4E97-A6C5-567E605AE203}"/>
          </ac:picMkLst>
        </pc:picChg>
      </pc:sldChg>
      <pc:sldChg chg="addSp delSp modSp add ord">
        <pc:chgData name="Wesner, Jeff S" userId="03cd2d55-ec98-46a5-894b-dc5c67f932ae" providerId="ADAL" clId="{7AC1F58B-D015-4556-AFE8-440C3E5DD306}" dt="2023-04-26T21:26:54.195" v="2173" actId="20577"/>
        <pc:sldMkLst>
          <pc:docMk/>
          <pc:sldMk cId="168087824" sldId="279"/>
        </pc:sldMkLst>
        <pc:spChg chg="del">
          <ac:chgData name="Wesner, Jeff S" userId="03cd2d55-ec98-46a5-894b-dc5c67f932ae" providerId="ADAL" clId="{7AC1F58B-D015-4556-AFE8-440C3E5DD306}" dt="2023-04-20T21:38:28.407" v="180" actId="478"/>
          <ac:spMkLst>
            <pc:docMk/>
            <pc:sldMk cId="168087824" sldId="279"/>
            <ac:spMk id="2" creationId="{BF08A49E-A301-4B63-9634-08099B5797C2}"/>
          </ac:spMkLst>
        </pc:spChg>
        <pc:spChg chg="del">
          <ac:chgData name="Wesner, Jeff S" userId="03cd2d55-ec98-46a5-894b-dc5c67f932ae" providerId="ADAL" clId="{7AC1F58B-D015-4556-AFE8-440C3E5DD306}" dt="2023-04-20T20:44:46.060" v="170" actId="931"/>
          <ac:spMkLst>
            <pc:docMk/>
            <pc:sldMk cId="168087824" sldId="279"/>
            <ac:spMk id="3" creationId="{60F33A79-B4DE-46D0-A748-6EE338E90F2F}"/>
          </ac:spMkLst>
        </pc:spChg>
        <pc:spChg chg="add del mod">
          <ac:chgData name="Wesner, Jeff S" userId="03cd2d55-ec98-46a5-894b-dc5c67f932ae" providerId="ADAL" clId="{7AC1F58B-D015-4556-AFE8-440C3E5DD306}" dt="2023-04-26T21:26:01.611" v="2153" actId="478"/>
          <ac:spMkLst>
            <pc:docMk/>
            <pc:sldMk cId="168087824" sldId="279"/>
            <ac:spMk id="3" creationId="{63626EA9-8F36-4145-85EC-59B341601367}"/>
          </ac:spMkLst>
        </pc:spChg>
        <pc:spChg chg="add mod">
          <ac:chgData name="Wesner, Jeff S" userId="03cd2d55-ec98-46a5-894b-dc5c67f932ae" providerId="ADAL" clId="{7AC1F58B-D015-4556-AFE8-440C3E5DD306}" dt="2023-04-20T21:39:42.154" v="454" actId="20577"/>
          <ac:spMkLst>
            <pc:docMk/>
            <pc:sldMk cId="168087824" sldId="279"/>
            <ac:spMk id="8" creationId="{731C2C71-E124-4BB1-92B0-4CA39CD47B4C}"/>
          </ac:spMkLst>
        </pc:spChg>
        <pc:spChg chg="add mod">
          <ac:chgData name="Wesner, Jeff S" userId="03cd2d55-ec98-46a5-894b-dc5c67f932ae" providerId="ADAL" clId="{7AC1F58B-D015-4556-AFE8-440C3E5DD306}" dt="2023-04-26T21:26:54.195" v="2173" actId="20577"/>
          <ac:spMkLst>
            <pc:docMk/>
            <pc:sldMk cId="168087824" sldId="279"/>
            <ac:spMk id="9" creationId="{260AA3D4-6585-482E-AC72-9749B172ED4F}"/>
          </ac:spMkLst>
        </pc:spChg>
        <pc:picChg chg="add del mod">
          <ac:chgData name="Wesner, Jeff S" userId="03cd2d55-ec98-46a5-894b-dc5c67f932ae" providerId="ADAL" clId="{7AC1F58B-D015-4556-AFE8-440C3E5DD306}" dt="2023-04-26T21:25:58.598" v="2152" actId="478"/>
          <ac:picMkLst>
            <pc:docMk/>
            <pc:sldMk cId="168087824" sldId="279"/>
            <ac:picMk id="5" creationId="{CF334DC9-458E-4139-B11B-5C9CAAB14B03}"/>
          </ac:picMkLst>
        </pc:picChg>
        <pc:picChg chg="add mod">
          <ac:chgData name="Wesner, Jeff S" userId="03cd2d55-ec98-46a5-894b-dc5c67f932ae" providerId="ADAL" clId="{7AC1F58B-D015-4556-AFE8-440C3E5DD306}" dt="2023-04-26T21:26:34.085" v="2159" actId="1076"/>
          <ac:picMkLst>
            <pc:docMk/>
            <pc:sldMk cId="168087824" sldId="279"/>
            <ac:picMk id="6" creationId="{4A6C710D-D0DF-4B20-9A87-1EFA7497DC8F}"/>
          </ac:picMkLst>
        </pc:picChg>
        <pc:picChg chg="add del mod">
          <ac:chgData name="Wesner, Jeff S" userId="03cd2d55-ec98-46a5-894b-dc5c67f932ae" providerId="ADAL" clId="{7AC1F58B-D015-4556-AFE8-440C3E5DD306}" dt="2023-04-26T21:25:57.096" v="2151" actId="478"/>
          <ac:picMkLst>
            <pc:docMk/>
            <pc:sldMk cId="168087824" sldId="279"/>
            <ac:picMk id="7" creationId="{C063ECDE-C474-47E7-9D36-5E1DF175378F}"/>
          </ac:picMkLst>
        </pc:picChg>
        <pc:picChg chg="add mod">
          <ac:chgData name="Wesner, Jeff S" userId="03cd2d55-ec98-46a5-894b-dc5c67f932ae" providerId="ADAL" clId="{7AC1F58B-D015-4556-AFE8-440C3E5DD306}" dt="2023-04-26T21:26:38.323" v="2160" actId="1076"/>
          <ac:picMkLst>
            <pc:docMk/>
            <pc:sldMk cId="168087824" sldId="279"/>
            <ac:picMk id="11" creationId="{FF4C1CB7-7165-44B3-860C-2EBC81608AAA}"/>
          </ac:picMkLst>
        </pc:picChg>
      </pc:sldChg>
      <pc:sldChg chg="addSp delSp modSp add del">
        <pc:chgData name="Wesner, Jeff S" userId="03cd2d55-ec98-46a5-894b-dc5c67f932ae" providerId="ADAL" clId="{7AC1F58B-D015-4556-AFE8-440C3E5DD306}" dt="2023-04-26T21:27:30.454" v="2179" actId="2696"/>
        <pc:sldMkLst>
          <pc:docMk/>
          <pc:sldMk cId="3739459908" sldId="280"/>
        </pc:sldMkLst>
        <pc:spChg chg="mod">
          <ac:chgData name="Wesner, Jeff S" userId="03cd2d55-ec98-46a5-894b-dc5c67f932ae" providerId="ADAL" clId="{7AC1F58B-D015-4556-AFE8-440C3E5DD306}" dt="2023-04-20T23:20:17.010" v="928" actId="20577"/>
          <ac:spMkLst>
            <pc:docMk/>
            <pc:sldMk cId="3739459908" sldId="280"/>
            <ac:spMk id="2" creationId="{CA4E0859-B203-44D6-A28F-2FE8CC90A3CD}"/>
          </ac:spMkLst>
        </pc:spChg>
        <pc:spChg chg="del">
          <ac:chgData name="Wesner, Jeff S" userId="03cd2d55-ec98-46a5-894b-dc5c67f932ae" providerId="ADAL" clId="{7AC1F58B-D015-4556-AFE8-440C3E5DD306}" dt="2023-04-20T23:18:20.820" v="606" actId="931"/>
          <ac:spMkLst>
            <pc:docMk/>
            <pc:sldMk cId="3739459908" sldId="280"/>
            <ac:spMk id="3" creationId="{235B3265-D06C-4F00-BFAC-FA354FFC140A}"/>
          </ac:spMkLst>
        </pc:spChg>
        <pc:spChg chg="add del">
          <ac:chgData name="Wesner, Jeff S" userId="03cd2d55-ec98-46a5-894b-dc5c67f932ae" providerId="ADAL" clId="{7AC1F58B-D015-4556-AFE8-440C3E5DD306}" dt="2023-04-20T23:17:29.703" v="605"/>
          <ac:spMkLst>
            <pc:docMk/>
            <pc:sldMk cId="3739459908" sldId="280"/>
            <ac:spMk id="4" creationId="{42C977A7-179D-465E-B03F-F834B024EB4D}"/>
          </ac:spMkLst>
        </pc:spChg>
        <pc:picChg chg="add mod">
          <ac:chgData name="Wesner, Jeff S" userId="03cd2d55-ec98-46a5-894b-dc5c67f932ae" providerId="ADAL" clId="{7AC1F58B-D015-4556-AFE8-440C3E5DD306}" dt="2023-04-20T23:18:53.532" v="612" actId="1076"/>
          <ac:picMkLst>
            <pc:docMk/>
            <pc:sldMk cId="3739459908" sldId="280"/>
            <ac:picMk id="6" creationId="{508DDD5A-D573-4CE2-8534-28BE6FADBD75}"/>
          </ac:picMkLst>
        </pc:picChg>
        <pc:picChg chg="add mod">
          <ac:chgData name="Wesner, Jeff S" userId="03cd2d55-ec98-46a5-894b-dc5c67f932ae" providerId="ADAL" clId="{7AC1F58B-D015-4556-AFE8-440C3E5DD306}" dt="2023-04-20T23:18:56.877" v="613" actId="1076"/>
          <ac:picMkLst>
            <pc:docMk/>
            <pc:sldMk cId="3739459908" sldId="280"/>
            <ac:picMk id="8" creationId="{2A81794C-DCE3-44DD-A4EA-503C6D4A9375}"/>
          </ac:picMkLst>
        </pc:picChg>
      </pc:sldChg>
      <pc:sldChg chg="addSp delSp modSp add">
        <pc:chgData name="Wesner, Jeff S" userId="03cd2d55-ec98-46a5-894b-dc5c67f932ae" providerId="ADAL" clId="{7AC1F58B-D015-4556-AFE8-440C3E5DD306}" dt="2023-04-26T21:27:17.285" v="2178" actId="14100"/>
        <pc:sldMkLst>
          <pc:docMk/>
          <pc:sldMk cId="2155501746" sldId="281"/>
        </pc:sldMkLst>
        <pc:spChg chg="add del mod">
          <ac:chgData name="Wesner, Jeff S" userId="03cd2d55-ec98-46a5-894b-dc5c67f932ae" providerId="ADAL" clId="{7AC1F58B-D015-4556-AFE8-440C3E5DD306}" dt="2023-04-21T19:16:39.272" v="934" actId="478"/>
          <ac:spMkLst>
            <pc:docMk/>
            <pc:sldMk cId="2155501746" sldId="281"/>
            <ac:spMk id="6" creationId="{694C7330-6B10-4CDE-9FAE-22D9236D2D72}"/>
          </ac:spMkLst>
        </pc:spChg>
        <pc:spChg chg="del">
          <ac:chgData name="Wesner, Jeff S" userId="03cd2d55-ec98-46a5-894b-dc5c67f932ae" providerId="ADAL" clId="{7AC1F58B-D015-4556-AFE8-440C3E5DD306}" dt="2023-04-21T19:16:46.241" v="937" actId="478"/>
          <ac:spMkLst>
            <pc:docMk/>
            <pc:sldMk cId="2155501746" sldId="281"/>
            <ac:spMk id="8" creationId="{731C2C71-E124-4BB1-92B0-4CA39CD47B4C}"/>
          </ac:spMkLst>
        </pc:spChg>
        <pc:spChg chg="mod">
          <ac:chgData name="Wesner, Jeff S" userId="03cd2d55-ec98-46a5-894b-dc5c67f932ae" providerId="ADAL" clId="{7AC1F58B-D015-4556-AFE8-440C3E5DD306}" dt="2023-04-21T19:20:50.359" v="1347" actId="6549"/>
          <ac:spMkLst>
            <pc:docMk/>
            <pc:sldMk cId="2155501746" sldId="281"/>
            <ac:spMk id="9" creationId="{260AA3D4-6585-482E-AC72-9749B172ED4F}"/>
          </ac:spMkLst>
        </pc:spChg>
        <pc:picChg chg="add del mod">
          <ac:chgData name="Wesner, Jeff S" userId="03cd2d55-ec98-46a5-894b-dc5c67f932ae" providerId="ADAL" clId="{7AC1F58B-D015-4556-AFE8-440C3E5DD306}" dt="2023-04-26T21:26:58.601" v="2174" actId="478"/>
          <ac:picMkLst>
            <pc:docMk/>
            <pc:sldMk cId="2155501746" sldId="281"/>
            <ac:picMk id="3" creationId="{04FDCF76-73A1-426B-8F76-67BBA2B22E82}"/>
          </ac:picMkLst>
        </pc:picChg>
        <pc:picChg chg="add mod">
          <ac:chgData name="Wesner, Jeff S" userId="03cd2d55-ec98-46a5-894b-dc5c67f932ae" providerId="ADAL" clId="{7AC1F58B-D015-4556-AFE8-440C3E5DD306}" dt="2023-04-26T21:27:17.285" v="2178" actId="14100"/>
          <ac:picMkLst>
            <pc:docMk/>
            <pc:sldMk cId="2155501746" sldId="281"/>
            <ac:picMk id="4" creationId="{DC91C035-F22D-4B13-9498-BFF66D8260C9}"/>
          </ac:picMkLst>
        </pc:picChg>
        <pc:picChg chg="del">
          <ac:chgData name="Wesner, Jeff S" userId="03cd2d55-ec98-46a5-894b-dc5c67f932ae" providerId="ADAL" clId="{7AC1F58B-D015-4556-AFE8-440C3E5DD306}" dt="2023-04-21T19:16:35.211" v="933" actId="478"/>
          <ac:picMkLst>
            <pc:docMk/>
            <pc:sldMk cId="2155501746" sldId="281"/>
            <ac:picMk id="5" creationId="{CF334DC9-458E-4139-B11B-5C9CAAB14B03}"/>
          </ac:picMkLst>
        </pc:picChg>
        <pc:picChg chg="del">
          <ac:chgData name="Wesner, Jeff S" userId="03cd2d55-ec98-46a5-894b-dc5c67f932ae" providerId="ADAL" clId="{7AC1F58B-D015-4556-AFE8-440C3E5DD306}" dt="2023-04-21T19:16:20.511" v="931" actId="478"/>
          <ac:picMkLst>
            <pc:docMk/>
            <pc:sldMk cId="2155501746" sldId="281"/>
            <ac:picMk id="7" creationId="{C063ECDE-C474-47E7-9D36-5E1DF175378F}"/>
          </ac:picMkLst>
        </pc:picChg>
      </pc:sldChg>
      <pc:sldChg chg="modSp add">
        <pc:chgData name="Wesner, Jeff S" userId="03cd2d55-ec98-46a5-894b-dc5c67f932ae" providerId="ADAL" clId="{7AC1F58B-D015-4556-AFE8-440C3E5DD306}" dt="2023-04-25T16:32:45.697" v="2083" actId="27636"/>
        <pc:sldMkLst>
          <pc:docMk/>
          <pc:sldMk cId="770640384" sldId="282"/>
        </pc:sldMkLst>
        <pc:spChg chg="mod">
          <ac:chgData name="Wesner, Jeff S" userId="03cd2d55-ec98-46a5-894b-dc5c67f932ae" providerId="ADAL" clId="{7AC1F58B-D015-4556-AFE8-440C3E5DD306}" dt="2023-04-25T16:32:45.697" v="2083" actId="27636"/>
          <ac:spMkLst>
            <pc:docMk/>
            <pc:sldMk cId="770640384" sldId="282"/>
            <ac:spMk id="3" creationId="{4A71E259-8A80-4A9E-8A2F-94F31A078BD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D68F-7403-4CE1-B997-2D5AD93F3D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6CF499-9813-404B-B591-C83CBC2AB7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0EB06B-4351-4269-9F37-B13F9C772B66}"/>
              </a:ext>
            </a:extLst>
          </p:cNvPr>
          <p:cNvSpPr>
            <a:spLocks noGrp="1"/>
          </p:cNvSpPr>
          <p:nvPr>
            <p:ph type="dt" sz="half" idx="10"/>
          </p:nvPr>
        </p:nvSpPr>
        <p:spPr/>
        <p:txBody>
          <a:bodyPr/>
          <a:lstStyle/>
          <a:p>
            <a:fld id="{1F76F890-8137-4049-9814-3566CB3878F3}" type="datetimeFigureOut">
              <a:rPr lang="en-US" smtClean="0"/>
              <a:t>4/26/2023</a:t>
            </a:fld>
            <a:endParaRPr lang="en-US"/>
          </a:p>
        </p:txBody>
      </p:sp>
      <p:sp>
        <p:nvSpPr>
          <p:cNvPr id="5" name="Footer Placeholder 4">
            <a:extLst>
              <a:ext uri="{FF2B5EF4-FFF2-40B4-BE49-F238E27FC236}">
                <a16:creationId xmlns:a16="http://schemas.microsoft.com/office/drawing/2014/main" id="{EB0AEB87-4B3A-44A1-9771-D760EC400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DDB38E-3C93-4685-9F9A-38BDE04932BC}"/>
              </a:ext>
            </a:extLst>
          </p:cNvPr>
          <p:cNvSpPr>
            <a:spLocks noGrp="1"/>
          </p:cNvSpPr>
          <p:nvPr>
            <p:ph type="sldNum" sz="quarter" idx="12"/>
          </p:nvPr>
        </p:nvSpPr>
        <p:spPr/>
        <p:txBody>
          <a:bodyPr/>
          <a:lstStyle/>
          <a:p>
            <a:fld id="{BE6B521E-EA88-4552-BDFD-AEC1339B0F75}" type="slidenum">
              <a:rPr lang="en-US" smtClean="0"/>
              <a:t>‹#›</a:t>
            </a:fld>
            <a:endParaRPr lang="en-US"/>
          </a:p>
        </p:txBody>
      </p:sp>
    </p:spTree>
    <p:extLst>
      <p:ext uri="{BB962C8B-B14F-4D97-AF65-F5344CB8AC3E}">
        <p14:creationId xmlns:p14="http://schemas.microsoft.com/office/powerpoint/2010/main" val="153336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914F-9F67-4DF5-8671-F995E80942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19A1B8-32EC-40C8-ABD7-77D98D8FB4D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395A4-1CDC-48BB-8DCB-62BB7DFFA218}"/>
              </a:ext>
            </a:extLst>
          </p:cNvPr>
          <p:cNvSpPr>
            <a:spLocks noGrp="1"/>
          </p:cNvSpPr>
          <p:nvPr>
            <p:ph type="dt" sz="half" idx="10"/>
          </p:nvPr>
        </p:nvSpPr>
        <p:spPr/>
        <p:txBody>
          <a:bodyPr/>
          <a:lstStyle/>
          <a:p>
            <a:fld id="{1F76F890-8137-4049-9814-3566CB3878F3}" type="datetimeFigureOut">
              <a:rPr lang="en-US" smtClean="0"/>
              <a:t>4/26/2023</a:t>
            </a:fld>
            <a:endParaRPr lang="en-US"/>
          </a:p>
        </p:txBody>
      </p:sp>
      <p:sp>
        <p:nvSpPr>
          <p:cNvPr id="5" name="Footer Placeholder 4">
            <a:extLst>
              <a:ext uri="{FF2B5EF4-FFF2-40B4-BE49-F238E27FC236}">
                <a16:creationId xmlns:a16="http://schemas.microsoft.com/office/drawing/2014/main" id="{078356AA-9B09-4DAF-A9A6-60590CFB3C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10D75-CAE5-4043-9A94-848A280522E4}"/>
              </a:ext>
            </a:extLst>
          </p:cNvPr>
          <p:cNvSpPr>
            <a:spLocks noGrp="1"/>
          </p:cNvSpPr>
          <p:nvPr>
            <p:ph type="sldNum" sz="quarter" idx="12"/>
          </p:nvPr>
        </p:nvSpPr>
        <p:spPr/>
        <p:txBody>
          <a:bodyPr/>
          <a:lstStyle/>
          <a:p>
            <a:fld id="{BE6B521E-EA88-4552-BDFD-AEC1339B0F75}" type="slidenum">
              <a:rPr lang="en-US" smtClean="0"/>
              <a:t>‹#›</a:t>
            </a:fld>
            <a:endParaRPr lang="en-US"/>
          </a:p>
        </p:txBody>
      </p:sp>
    </p:spTree>
    <p:extLst>
      <p:ext uri="{BB962C8B-B14F-4D97-AF65-F5344CB8AC3E}">
        <p14:creationId xmlns:p14="http://schemas.microsoft.com/office/powerpoint/2010/main" val="3670477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58A77C-9815-4577-9944-709DD754E3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AF4473-B07C-40EE-8BB3-142AD69918B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58491F-A286-44B9-9799-CC99544CB013}"/>
              </a:ext>
            </a:extLst>
          </p:cNvPr>
          <p:cNvSpPr>
            <a:spLocks noGrp="1"/>
          </p:cNvSpPr>
          <p:nvPr>
            <p:ph type="dt" sz="half" idx="10"/>
          </p:nvPr>
        </p:nvSpPr>
        <p:spPr/>
        <p:txBody>
          <a:bodyPr/>
          <a:lstStyle/>
          <a:p>
            <a:fld id="{1F76F890-8137-4049-9814-3566CB3878F3}" type="datetimeFigureOut">
              <a:rPr lang="en-US" smtClean="0"/>
              <a:t>4/26/2023</a:t>
            </a:fld>
            <a:endParaRPr lang="en-US"/>
          </a:p>
        </p:txBody>
      </p:sp>
      <p:sp>
        <p:nvSpPr>
          <p:cNvPr id="5" name="Footer Placeholder 4">
            <a:extLst>
              <a:ext uri="{FF2B5EF4-FFF2-40B4-BE49-F238E27FC236}">
                <a16:creationId xmlns:a16="http://schemas.microsoft.com/office/drawing/2014/main" id="{54A8CE12-E9D8-4986-8E0E-EFC0D0BBCB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DCB2E-69ED-4CDC-951E-6A4DF8F1EC0E}"/>
              </a:ext>
            </a:extLst>
          </p:cNvPr>
          <p:cNvSpPr>
            <a:spLocks noGrp="1"/>
          </p:cNvSpPr>
          <p:nvPr>
            <p:ph type="sldNum" sz="quarter" idx="12"/>
          </p:nvPr>
        </p:nvSpPr>
        <p:spPr/>
        <p:txBody>
          <a:bodyPr/>
          <a:lstStyle/>
          <a:p>
            <a:fld id="{BE6B521E-EA88-4552-BDFD-AEC1339B0F75}" type="slidenum">
              <a:rPr lang="en-US" smtClean="0"/>
              <a:t>‹#›</a:t>
            </a:fld>
            <a:endParaRPr lang="en-US"/>
          </a:p>
        </p:txBody>
      </p:sp>
    </p:spTree>
    <p:extLst>
      <p:ext uri="{BB962C8B-B14F-4D97-AF65-F5344CB8AC3E}">
        <p14:creationId xmlns:p14="http://schemas.microsoft.com/office/powerpoint/2010/main" val="504047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0532A-D707-4ADF-B23D-847857D996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DAA18E-890F-47C8-B0EC-2C4473AB35B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31ED07-1762-425A-A4B6-3A7E868BC9B2}"/>
              </a:ext>
            </a:extLst>
          </p:cNvPr>
          <p:cNvSpPr>
            <a:spLocks noGrp="1"/>
          </p:cNvSpPr>
          <p:nvPr>
            <p:ph type="dt" sz="half" idx="10"/>
          </p:nvPr>
        </p:nvSpPr>
        <p:spPr/>
        <p:txBody>
          <a:bodyPr/>
          <a:lstStyle/>
          <a:p>
            <a:fld id="{1F76F890-8137-4049-9814-3566CB3878F3}" type="datetimeFigureOut">
              <a:rPr lang="en-US" smtClean="0"/>
              <a:t>4/26/2023</a:t>
            </a:fld>
            <a:endParaRPr lang="en-US"/>
          </a:p>
        </p:txBody>
      </p:sp>
      <p:sp>
        <p:nvSpPr>
          <p:cNvPr id="5" name="Footer Placeholder 4">
            <a:extLst>
              <a:ext uri="{FF2B5EF4-FFF2-40B4-BE49-F238E27FC236}">
                <a16:creationId xmlns:a16="http://schemas.microsoft.com/office/drawing/2014/main" id="{B986757B-813C-49A6-B17B-C35B76F4B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32DB5E-071F-40AF-8196-29EDAE466817}"/>
              </a:ext>
            </a:extLst>
          </p:cNvPr>
          <p:cNvSpPr>
            <a:spLocks noGrp="1"/>
          </p:cNvSpPr>
          <p:nvPr>
            <p:ph type="sldNum" sz="quarter" idx="12"/>
          </p:nvPr>
        </p:nvSpPr>
        <p:spPr/>
        <p:txBody>
          <a:bodyPr/>
          <a:lstStyle/>
          <a:p>
            <a:fld id="{BE6B521E-EA88-4552-BDFD-AEC1339B0F75}" type="slidenum">
              <a:rPr lang="en-US" smtClean="0"/>
              <a:t>‹#›</a:t>
            </a:fld>
            <a:endParaRPr lang="en-US"/>
          </a:p>
        </p:txBody>
      </p:sp>
    </p:spTree>
    <p:extLst>
      <p:ext uri="{BB962C8B-B14F-4D97-AF65-F5344CB8AC3E}">
        <p14:creationId xmlns:p14="http://schemas.microsoft.com/office/powerpoint/2010/main" val="203707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3D736-3749-46C2-9D6B-6F198FED73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FF1DAE-0255-427A-A8C4-7280886947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3F6F5F-B631-4AAC-B1FC-30535477E5B4}"/>
              </a:ext>
            </a:extLst>
          </p:cNvPr>
          <p:cNvSpPr>
            <a:spLocks noGrp="1"/>
          </p:cNvSpPr>
          <p:nvPr>
            <p:ph type="dt" sz="half" idx="10"/>
          </p:nvPr>
        </p:nvSpPr>
        <p:spPr/>
        <p:txBody>
          <a:bodyPr/>
          <a:lstStyle/>
          <a:p>
            <a:fld id="{1F76F890-8137-4049-9814-3566CB3878F3}" type="datetimeFigureOut">
              <a:rPr lang="en-US" smtClean="0"/>
              <a:t>4/26/2023</a:t>
            </a:fld>
            <a:endParaRPr lang="en-US"/>
          </a:p>
        </p:txBody>
      </p:sp>
      <p:sp>
        <p:nvSpPr>
          <p:cNvPr id="5" name="Footer Placeholder 4">
            <a:extLst>
              <a:ext uri="{FF2B5EF4-FFF2-40B4-BE49-F238E27FC236}">
                <a16:creationId xmlns:a16="http://schemas.microsoft.com/office/drawing/2014/main" id="{6210A0B5-2D05-47EA-8152-8BDFAC4A9B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16313-1D8B-4FD1-BA8D-44B538A00576}"/>
              </a:ext>
            </a:extLst>
          </p:cNvPr>
          <p:cNvSpPr>
            <a:spLocks noGrp="1"/>
          </p:cNvSpPr>
          <p:nvPr>
            <p:ph type="sldNum" sz="quarter" idx="12"/>
          </p:nvPr>
        </p:nvSpPr>
        <p:spPr/>
        <p:txBody>
          <a:bodyPr/>
          <a:lstStyle/>
          <a:p>
            <a:fld id="{BE6B521E-EA88-4552-BDFD-AEC1339B0F75}" type="slidenum">
              <a:rPr lang="en-US" smtClean="0"/>
              <a:t>‹#›</a:t>
            </a:fld>
            <a:endParaRPr lang="en-US"/>
          </a:p>
        </p:txBody>
      </p:sp>
    </p:spTree>
    <p:extLst>
      <p:ext uri="{BB962C8B-B14F-4D97-AF65-F5344CB8AC3E}">
        <p14:creationId xmlns:p14="http://schemas.microsoft.com/office/powerpoint/2010/main" val="1882908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CA920-BBA8-42EF-AD0D-4BB7038CA6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161ACC-58B7-45B1-A470-4DA6F4C6F9C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F9E023-89F5-41B7-B13D-075EB0F72FA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B02CF0-FCBE-4A22-9A54-83EB947D365A}"/>
              </a:ext>
            </a:extLst>
          </p:cNvPr>
          <p:cNvSpPr>
            <a:spLocks noGrp="1"/>
          </p:cNvSpPr>
          <p:nvPr>
            <p:ph type="dt" sz="half" idx="10"/>
          </p:nvPr>
        </p:nvSpPr>
        <p:spPr/>
        <p:txBody>
          <a:bodyPr/>
          <a:lstStyle/>
          <a:p>
            <a:fld id="{1F76F890-8137-4049-9814-3566CB3878F3}" type="datetimeFigureOut">
              <a:rPr lang="en-US" smtClean="0"/>
              <a:t>4/26/2023</a:t>
            </a:fld>
            <a:endParaRPr lang="en-US"/>
          </a:p>
        </p:txBody>
      </p:sp>
      <p:sp>
        <p:nvSpPr>
          <p:cNvPr id="6" name="Footer Placeholder 5">
            <a:extLst>
              <a:ext uri="{FF2B5EF4-FFF2-40B4-BE49-F238E27FC236}">
                <a16:creationId xmlns:a16="http://schemas.microsoft.com/office/drawing/2014/main" id="{6D04FC4F-6D53-444C-9587-3BF0FADD70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149CC4-6C2A-474A-9E3E-C8961CA6FDE1}"/>
              </a:ext>
            </a:extLst>
          </p:cNvPr>
          <p:cNvSpPr>
            <a:spLocks noGrp="1"/>
          </p:cNvSpPr>
          <p:nvPr>
            <p:ph type="sldNum" sz="quarter" idx="12"/>
          </p:nvPr>
        </p:nvSpPr>
        <p:spPr/>
        <p:txBody>
          <a:bodyPr/>
          <a:lstStyle/>
          <a:p>
            <a:fld id="{BE6B521E-EA88-4552-BDFD-AEC1339B0F75}" type="slidenum">
              <a:rPr lang="en-US" smtClean="0"/>
              <a:t>‹#›</a:t>
            </a:fld>
            <a:endParaRPr lang="en-US"/>
          </a:p>
        </p:txBody>
      </p:sp>
    </p:spTree>
    <p:extLst>
      <p:ext uri="{BB962C8B-B14F-4D97-AF65-F5344CB8AC3E}">
        <p14:creationId xmlns:p14="http://schemas.microsoft.com/office/powerpoint/2010/main" val="817300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8277E-A128-4AD8-931E-298BD3685A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1F5F3B-8FA6-4F2B-AEE0-29F20C0853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1586551-6626-48CD-B49A-C8E5C522BCA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E6770E-42FE-4989-A8DF-196F3024A7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8850ED8-388B-41F7-A35B-57F8215F25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56F452-17E2-4B9D-A6B4-B7663AC2756E}"/>
              </a:ext>
            </a:extLst>
          </p:cNvPr>
          <p:cNvSpPr>
            <a:spLocks noGrp="1"/>
          </p:cNvSpPr>
          <p:nvPr>
            <p:ph type="dt" sz="half" idx="10"/>
          </p:nvPr>
        </p:nvSpPr>
        <p:spPr/>
        <p:txBody>
          <a:bodyPr/>
          <a:lstStyle/>
          <a:p>
            <a:fld id="{1F76F890-8137-4049-9814-3566CB3878F3}" type="datetimeFigureOut">
              <a:rPr lang="en-US" smtClean="0"/>
              <a:t>4/26/2023</a:t>
            </a:fld>
            <a:endParaRPr lang="en-US"/>
          </a:p>
        </p:txBody>
      </p:sp>
      <p:sp>
        <p:nvSpPr>
          <p:cNvPr id="8" name="Footer Placeholder 7">
            <a:extLst>
              <a:ext uri="{FF2B5EF4-FFF2-40B4-BE49-F238E27FC236}">
                <a16:creationId xmlns:a16="http://schemas.microsoft.com/office/drawing/2014/main" id="{440C7114-BF99-4628-A13D-1C77EBFF99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1F73EE-D51A-4A63-932C-B7DCA58DA05D}"/>
              </a:ext>
            </a:extLst>
          </p:cNvPr>
          <p:cNvSpPr>
            <a:spLocks noGrp="1"/>
          </p:cNvSpPr>
          <p:nvPr>
            <p:ph type="sldNum" sz="quarter" idx="12"/>
          </p:nvPr>
        </p:nvSpPr>
        <p:spPr/>
        <p:txBody>
          <a:bodyPr/>
          <a:lstStyle/>
          <a:p>
            <a:fld id="{BE6B521E-EA88-4552-BDFD-AEC1339B0F75}" type="slidenum">
              <a:rPr lang="en-US" smtClean="0"/>
              <a:t>‹#›</a:t>
            </a:fld>
            <a:endParaRPr lang="en-US"/>
          </a:p>
        </p:txBody>
      </p:sp>
    </p:spTree>
    <p:extLst>
      <p:ext uri="{BB962C8B-B14F-4D97-AF65-F5344CB8AC3E}">
        <p14:creationId xmlns:p14="http://schemas.microsoft.com/office/powerpoint/2010/main" val="1699272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02D62-9CF6-4781-A9AA-4D270F9147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4E6091-F7F8-4A21-98DC-497F4494B921}"/>
              </a:ext>
            </a:extLst>
          </p:cNvPr>
          <p:cNvSpPr>
            <a:spLocks noGrp="1"/>
          </p:cNvSpPr>
          <p:nvPr>
            <p:ph type="dt" sz="half" idx="10"/>
          </p:nvPr>
        </p:nvSpPr>
        <p:spPr/>
        <p:txBody>
          <a:bodyPr/>
          <a:lstStyle/>
          <a:p>
            <a:fld id="{1F76F890-8137-4049-9814-3566CB3878F3}" type="datetimeFigureOut">
              <a:rPr lang="en-US" smtClean="0"/>
              <a:t>4/26/2023</a:t>
            </a:fld>
            <a:endParaRPr lang="en-US"/>
          </a:p>
        </p:txBody>
      </p:sp>
      <p:sp>
        <p:nvSpPr>
          <p:cNvPr id="4" name="Footer Placeholder 3">
            <a:extLst>
              <a:ext uri="{FF2B5EF4-FFF2-40B4-BE49-F238E27FC236}">
                <a16:creationId xmlns:a16="http://schemas.microsoft.com/office/drawing/2014/main" id="{4801C026-BEF1-4806-B716-40000A880B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D34E3B-E36A-4EF0-B753-A1FB07C5DCEE}"/>
              </a:ext>
            </a:extLst>
          </p:cNvPr>
          <p:cNvSpPr>
            <a:spLocks noGrp="1"/>
          </p:cNvSpPr>
          <p:nvPr>
            <p:ph type="sldNum" sz="quarter" idx="12"/>
          </p:nvPr>
        </p:nvSpPr>
        <p:spPr/>
        <p:txBody>
          <a:bodyPr/>
          <a:lstStyle/>
          <a:p>
            <a:fld id="{BE6B521E-EA88-4552-BDFD-AEC1339B0F75}" type="slidenum">
              <a:rPr lang="en-US" smtClean="0"/>
              <a:t>‹#›</a:t>
            </a:fld>
            <a:endParaRPr lang="en-US"/>
          </a:p>
        </p:txBody>
      </p:sp>
    </p:spTree>
    <p:extLst>
      <p:ext uri="{BB962C8B-B14F-4D97-AF65-F5344CB8AC3E}">
        <p14:creationId xmlns:p14="http://schemas.microsoft.com/office/powerpoint/2010/main" val="2491515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516444-44D4-40A9-8F3E-8E629BBE880F}"/>
              </a:ext>
            </a:extLst>
          </p:cNvPr>
          <p:cNvSpPr>
            <a:spLocks noGrp="1"/>
          </p:cNvSpPr>
          <p:nvPr>
            <p:ph type="dt" sz="half" idx="10"/>
          </p:nvPr>
        </p:nvSpPr>
        <p:spPr/>
        <p:txBody>
          <a:bodyPr/>
          <a:lstStyle/>
          <a:p>
            <a:fld id="{1F76F890-8137-4049-9814-3566CB3878F3}" type="datetimeFigureOut">
              <a:rPr lang="en-US" smtClean="0"/>
              <a:t>4/26/2023</a:t>
            </a:fld>
            <a:endParaRPr lang="en-US"/>
          </a:p>
        </p:txBody>
      </p:sp>
      <p:sp>
        <p:nvSpPr>
          <p:cNvPr id="3" name="Footer Placeholder 2">
            <a:extLst>
              <a:ext uri="{FF2B5EF4-FFF2-40B4-BE49-F238E27FC236}">
                <a16:creationId xmlns:a16="http://schemas.microsoft.com/office/drawing/2014/main" id="{FAAA4FD2-CF7B-4FBE-8360-7A6EF5EDE9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6F169F-79C9-4660-BE27-8BA88B5014C5}"/>
              </a:ext>
            </a:extLst>
          </p:cNvPr>
          <p:cNvSpPr>
            <a:spLocks noGrp="1"/>
          </p:cNvSpPr>
          <p:nvPr>
            <p:ph type="sldNum" sz="quarter" idx="12"/>
          </p:nvPr>
        </p:nvSpPr>
        <p:spPr/>
        <p:txBody>
          <a:bodyPr/>
          <a:lstStyle/>
          <a:p>
            <a:fld id="{BE6B521E-EA88-4552-BDFD-AEC1339B0F75}" type="slidenum">
              <a:rPr lang="en-US" smtClean="0"/>
              <a:t>‹#›</a:t>
            </a:fld>
            <a:endParaRPr lang="en-US"/>
          </a:p>
        </p:txBody>
      </p:sp>
    </p:spTree>
    <p:extLst>
      <p:ext uri="{BB962C8B-B14F-4D97-AF65-F5344CB8AC3E}">
        <p14:creationId xmlns:p14="http://schemas.microsoft.com/office/powerpoint/2010/main" val="3891094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BD0-EACF-407A-BF79-6C46EA14C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99CD52-28A2-4536-BFB7-FA961F8150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DB7C51-DEB3-4BF0-9EEC-21DDAF942A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7CC4AD-2875-4167-AFBA-A89F86C4A125}"/>
              </a:ext>
            </a:extLst>
          </p:cNvPr>
          <p:cNvSpPr>
            <a:spLocks noGrp="1"/>
          </p:cNvSpPr>
          <p:nvPr>
            <p:ph type="dt" sz="half" idx="10"/>
          </p:nvPr>
        </p:nvSpPr>
        <p:spPr/>
        <p:txBody>
          <a:bodyPr/>
          <a:lstStyle/>
          <a:p>
            <a:fld id="{1F76F890-8137-4049-9814-3566CB3878F3}" type="datetimeFigureOut">
              <a:rPr lang="en-US" smtClean="0"/>
              <a:t>4/26/2023</a:t>
            </a:fld>
            <a:endParaRPr lang="en-US"/>
          </a:p>
        </p:txBody>
      </p:sp>
      <p:sp>
        <p:nvSpPr>
          <p:cNvPr id="6" name="Footer Placeholder 5">
            <a:extLst>
              <a:ext uri="{FF2B5EF4-FFF2-40B4-BE49-F238E27FC236}">
                <a16:creationId xmlns:a16="http://schemas.microsoft.com/office/drawing/2014/main" id="{C3E461B6-1FAF-4008-AE17-F84D14CDC6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12525F-5627-4E69-9CCC-CB7810936163}"/>
              </a:ext>
            </a:extLst>
          </p:cNvPr>
          <p:cNvSpPr>
            <a:spLocks noGrp="1"/>
          </p:cNvSpPr>
          <p:nvPr>
            <p:ph type="sldNum" sz="quarter" idx="12"/>
          </p:nvPr>
        </p:nvSpPr>
        <p:spPr/>
        <p:txBody>
          <a:bodyPr/>
          <a:lstStyle/>
          <a:p>
            <a:fld id="{BE6B521E-EA88-4552-BDFD-AEC1339B0F75}" type="slidenum">
              <a:rPr lang="en-US" smtClean="0"/>
              <a:t>‹#›</a:t>
            </a:fld>
            <a:endParaRPr lang="en-US"/>
          </a:p>
        </p:txBody>
      </p:sp>
    </p:spTree>
    <p:extLst>
      <p:ext uri="{BB962C8B-B14F-4D97-AF65-F5344CB8AC3E}">
        <p14:creationId xmlns:p14="http://schemas.microsoft.com/office/powerpoint/2010/main" val="2560726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A6F1-AB2E-4654-A375-6F3B255053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4CEC72-2EC6-4B5F-A8E6-E93DCCACD7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0438FB-5E34-4ADE-9CFB-1C93E59D21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668840-5836-4605-9268-AB8831D671BF}"/>
              </a:ext>
            </a:extLst>
          </p:cNvPr>
          <p:cNvSpPr>
            <a:spLocks noGrp="1"/>
          </p:cNvSpPr>
          <p:nvPr>
            <p:ph type="dt" sz="half" idx="10"/>
          </p:nvPr>
        </p:nvSpPr>
        <p:spPr/>
        <p:txBody>
          <a:bodyPr/>
          <a:lstStyle/>
          <a:p>
            <a:fld id="{1F76F890-8137-4049-9814-3566CB3878F3}" type="datetimeFigureOut">
              <a:rPr lang="en-US" smtClean="0"/>
              <a:t>4/26/2023</a:t>
            </a:fld>
            <a:endParaRPr lang="en-US"/>
          </a:p>
        </p:txBody>
      </p:sp>
      <p:sp>
        <p:nvSpPr>
          <p:cNvPr id="6" name="Footer Placeholder 5">
            <a:extLst>
              <a:ext uri="{FF2B5EF4-FFF2-40B4-BE49-F238E27FC236}">
                <a16:creationId xmlns:a16="http://schemas.microsoft.com/office/drawing/2014/main" id="{B21864A0-3BE6-44C4-A882-2BD1F7C679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D23BF5-28CE-406A-BA5A-C0C6F726FF9E}"/>
              </a:ext>
            </a:extLst>
          </p:cNvPr>
          <p:cNvSpPr>
            <a:spLocks noGrp="1"/>
          </p:cNvSpPr>
          <p:nvPr>
            <p:ph type="sldNum" sz="quarter" idx="12"/>
          </p:nvPr>
        </p:nvSpPr>
        <p:spPr/>
        <p:txBody>
          <a:bodyPr/>
          <a:lstStyle/>
          <a:p>
            <a:fld id="{BE6B521E-EA88-4552-BDFD-AEC1339B0F75}" type="slidenum">
              <a:rPr lang="en-US" smtClean="0"/>
              <a:t>‹#›</a:t>
            </a:fld>
            <a:endParaRPr lang="en-US"/>
          </a:p>
        </p:txBody>
      </p:sp>
    </p:spTree>
    <p:extLst>
      <p:ext uri="{BB962C8B-B14F-4D97-AF65-F5344CB8AC3E}">
        <p14:creationId xmlns:p14="http://schemas.microsoft.com/office/powerpoint/2010/main" val="2059587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5D6A84-3794-4647-964A-30CEA95FD1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CB3EBC-20E0-4D13-81CD-60F1990EAB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2F2135-AFE3-4945-A4EE-469DFB7DAB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76F890-8137-4049-9814-3566CB3878F3}" type="datetimeFigureOut">
              <a:rPr lang="en-US" smtClean="0"/>
              <a:t>4/26/2023</a:t>
            </a:fld>
            <a:endParaRPr lang="en-US"/>
          </a:p>
        </p:txBody>
      </p:sp>
      <p:sp>
        <p:nvSpPr>
          <p:cNvPr id="5" name="Footer Placeholder 4">
            <a:extLst>
              <a:ext uri="{FF2B5EF4-FFF2-40B4-BE49-F238E27FC236}">
                <a16:creationId xmlns:a16="http://schemas.microsoft.com/office/drawing/2014/main" id="{BC125461-CF1F-4817-BB86-EE569E5FB7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372976-2606-40F4-B87E-3935D495BE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6B521E-EA88-4552-BDFD-AEC1339B0F75}" type="slidenum">
              <a:rPr lang="en-US" smtClean="0"/>
              <a:t>‹#›</a:t>
            </a:fld>
            <a:endParaRPr lang="en-US"/>
          </a:p>
        </p:txBody>
      </p:sp>
    </p:spTree>
    <p:extLst>
      <p:ext uri="{BB962C8B-B14F-4D97-AF65-F5344CB8AC3E}">
        <p14:creationId xmlns:p14="http://schemas.microsoft.com/office/powerpoint/2010/main" val="218761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3F0B70-7D6D-452E-BE23-11BDBDA7E65A}"/>
              </a:ext>
            </a:extLst>
          </p:cNvPr>
          <p:cNvPicPr/>
          <p:nvPr/>
        </p:nvPicPr>
        <p:blipFill>
          <a:blip r:embed="rId2">
            <a:extLst>
              <a:ext uri="{28A0092B-C50C-407E-A947-70E740481C1C}">
                <a14:useLocalDpi xmlns:a14="http://schemas.microsoft.com/office/drawing/2010/main" val="0"/>
              </a:ext>
            </a:extLst>
          </a:blip>
          <a:stretch>
            <a:fillRect/>
          </a:stretch>
        </p:blipFill>
        <p:spPr>
          <a:xfrm>
            <a:off x="3568701" y="317501"/>
            <a:ext cx="5054598" cy="6223000"/>
          </a:xfrm>
          <a:prstGeom prst="rect">
            <a:avLst/>
          </a:prstGeom>
        </p:spPr>
      </p:pic>
    </p:spTree>
    <p:extLst>
      <p:ext uri="{BB962C8B-B14F-4D97-AF65-F5344CB8AC3E}">
        <p14:creationId xmlns:p14="http://schemas.microsoft.com/office/powerpoint/2010/main" val="844731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7326-73F8-4455-87D0-E9B0F2C3FC88}"/>
              </a:ext>
            </a:extLst>
          </p:cNvPr>
          <p:cNvSpPr>
            <a:spLocks noGrp="1"/>
          </p:cNvSpPr>
          <p:nvPr>
            <p:ph type="title"/>
          </p:nvPr>
        </p:nvSpPr>
        <p:spPr/>
        <p:txBody>
          <a:bodyPr>
            <a:normAutofit/>
          </a:bodyPr>
          <a:lstStyle/>
          <a:p>
            <a:r>
              <a:rPr lang="en-US" dirty="0"/>
              <a:t>But ISD does not vary with temperature</a:t>
            </a:r>
          </a:p>
        </p:txBody>
      </p:sp>
      <p:pic>
        <p:nvPicPr>
          <p:cNvPr id="5" name="Content Placeholder 4">
            <a:extLst>
              <a:ext uri="{FF2B5EF4-FFF2-40B4-BE49-F238E27FC236}">
                <a16:creationId xmlns:a16="http://schemas.microsoft.com/office/drawing/2014/main" id="{77DE5020-E48D-41CE-86A7-305266A7AE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383509"/>
            <a:ext cx="10515600" cy="3235569"/>
          </a:xfrm>
        </p:spPr>
      </p:pic>
      <p:sp>
        <p:nvSpPr>
          <p:cNvPr id="6" name="Rectangle 5">
            <a:extLst>
              <a:ext uri="{FF2B5EF4-FFF2-40B4-BE49-F238E27FC236}">
                <a16:creationId xmlns:a16="http://schemas.microsoft.com/office/drawing/2014/main" id="{6391EB06-A340-4B0C-87F3-8E3177E67DB0}"/>
              </a:ext>
            </a:extLst>
          </p:cNvPr>
          <p:cNvSpPr/>
          <p:nvPr/>
        </p:nvSpPr>
        <p:spPr>
          <a:xfrm>
            <a:off x="1645328" y="5934670"/>
            <a:ext cx="6096000" cy="369332"/>
          </a:xfrm>
          <a:prstGeom prst="rect">
            <a:avLst/>
          </a:prstGeom>
        </p:spPr>
        <p:txBody>
          <a:bodyPr>
            <a:spAutoFit/>
          </a:bodyPr>
          <a:lstStyle/>
          <a:p>
            <a:r>
              <a:rPr lang="en-US" dirty="0"/>
              <a:t>*Note the change in y-axis scales across panels.</a:t>
            </a:r>
          </a:p>
        </p:txBody>
      </p:sp>
      <p:sp>
        <p:nvSpPr>
          <p:cNvPr id="3" name="Rectangle 2">
            <a:extLst>
              <a:ext uri="{FF2B5EF4-FFF2-40B4-BE49-F238E27FC236}">
                <a16:creationId xmlns:a16="http://schemas.microsoft.com/office/drawing/2014/main" id="{7CA8CB30-7F84-4C41-872C-612CF9DA3F87}"/>
              </a:ext>
            </a:extLst>
          </p:cNvPr>
          <p:cNvSpPr/>
          <p:nvPr/>
        </p:nvSpPr>
        <p:spPr>
          <a:xfrm>
            <a:off x="4492101" y="2459115"/>
            <a:ext cx="7137647" cy="2379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5331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511C0F-9AA7-4377-BC45-86C360097D84}"/>
              </a:ext>
            </a:extLst>
          </p:cNvPr>
          <p:cNvSpPr>
            <a:spLocks noGrp="1"/>
          </p:cNvSpPr>
          <p:nvPr>
            <p:ph type="title"/>
          </p:nvPr>
        </p:nvSpPr>
        <p:spPr/>
        <p:txBody>
          <a:bodyPr/>
          <a:lstStyle/>
          <a:p>
            <a:r>
              <a:rPr lang="en-US" dirty="0"/>
              <a:t>ISD consistency is independent of OM and GPP (i.e., no interactions)</a:t>
            </a:r>
          </a:p>
        </p:txBody>
      </p:sp>
      <p:pic>
        <p:nvPicPr>
          <p:cNvPr id="6" name="Content Placeholder 5">
            <a:extLst>
              <a:ext uri="{FF2B5EF4-FFF2-40B4-BE49-F238E27FC236}">
                <a16:creationId xmlns:a16="http://schemas.microsoft.com/office/drawing/2014/main" id="{3E495CDB-7F33-4733-853F-5644EF0CFD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291300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7326-73F8-4455-87D0-E9B0F2C3FC88}"/>
              </a:ext>
            </a:extLst>
          </p:cNvPr>
          <p:cNvSpPr>
            <a:spLocks noGrp="1"/>
          </p:cNvSpPr>
          <p:nvPr>
            <p:ph type="title"/>
          </p:nvPr>
        </p:nvSpPr>
        <p:spPr/>
        <p:txBody>
          <a:bodyPr>
            <a:normAutofit fontScale="90000"/>
          </a:bodyPr>
          <a:lstStyle/>
          <a:p>
            <a:r>
              <a:rPr lang="en-US" dirty="0"/>
              <a:t>However, for individual taxa (inverts and fish), the ISD declines with temperature, particularly for fish.</a:t>
            </a:r>
          </a:p>
        </p:txBody>
      </p:sp>
      <p:sp>
        <p:nvSpPr>
          <p:cNvPr id="6" name="Rectangle 5">
            <a:extLst>
              <a:ext uri="{FF2B5EF4-FFF2-40B4-BE49-F238E27FC236}">
                <a16:creationId xmlns:a16="http://schemas.microsoft.com/office/drawing/2014/main" id="{6391EB06-A340-4B0C-87F3-8E3177E67DB0}"/>
              </a:ext>
            </a:extLst>
          </p:cNvPr>
          <p:cNvSpPr/>
          <p:nvPr/>
        </p:nvSpPr>
        <p:spPr>
          <a:xfrm>
            <a:off x="1645328" y="5934670"/>
            <a:ext cx="6096000" cy="369332"/>
          </a:xfrm>
          <a:prstGeom prst="rect">
            <a:avLst/>
          </a:prstGeom>
        </p:spPr>
        <p:txBody>
          <a:bodyPr>
            <a:spAutoFit/>
          </a:bodyPr>
          <a:lstStyle/>
          <a:p>
            <a:r>
              <a:rPr lang="en-US" dirty="0"/>
              <a:t>*Note the change in y-axis scales across panels.</a:t>
            </a:r>
          </a:p>
        </p:txBody>
      </p:sp>
      <p:pic>
        <p:nvPicPr>
          <p:cNvPr id="8" name="Content Placeholder 7">
            <a:extLst>
              <a:ext uri="{FF2B5EF4-FFF2-40B4-BE49-F238E27FC236}">
                <a16:creationId xmlns:a16="http://schemas.microsoft.com/office/drawing/2014/main" id="{2221975C-B6A8-440A-A90B-ADD2D296CB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383509"/>
            <a:ext cx="10515600" cy="3235569"/>
          </a:xfrm>
        </p:spPr>
      </p:pic>
    </p:spTree>
    <p:extLst>
      <p:ext uri="{BB962C8B-B14F-4D97-AF65-F5344CB8AC3E}">
        <p14:creationId xmlns:p14="http://schemas.microsoft.com/office/powerpoint/2010/main" val="1468384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511C0F-9AA7-4377-BC45-86C360097D84}"/>
              </a:ext>
            </a:extLst>
          </p:cNvPr>
          <p:cNvSpPr>
            <a:spLocks noGrp="1"/>
          </p:cNvSpPr>
          <p:nvPr>
            <p:ph type="title"/>
          </p:nvPr>
        </p:nvSpPr>
        <p:spPr/>
        <p:txBody>
          <a:bodyPr/>
          <a:lstStyle/>
          <a:p>
            <a:r>
              <a:rPr lang="en-US" dirty="0"/>
              <a:t>Total community mass weakly increases with temperature (0.04 [95% CI: -0.22, 0.3])</a:t>
            </a:r>
          </a:p>
        </p:txBody>
      </p:sp>
      <p:pic>
        <p:nvPicPr>
          <p:cNvPr id="11" name="Content Placeholder 10">
            <a:extLst>
              <a:ext uri="{FF2B5EF4-FFF2-40B4-BE49-F238E27FC236}">
                <a16:creationId xmlns:a16="http://schemas.microsoft.com/office/drawing/2014/main" id="{A7957937-0C24-40E2-9B24-490B98A8A9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581059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511C0F-9AA7-4377-BC45-86C360097D84}"/>
              </a:ext>
            </a:extLst>
          </p:cNvPr>
          <p:cNvSpPr>
            <a:spLocks noGrp="1"/>
          </p:cNvSpPr>
          <p:nvPr>
            <p:ph type="title"/>
          </p:nvPr>
        </p:nvSpPr>
        <p:spPr/>
        <p:txBody>
          <a:bodyPr>
            <a:noAutofit/>
          </a:bodyPr>
          <a:lstStyle/>
          <a:p>
            <a:r>
              <a:rPr lang="en-US" sz="2800" dirty="0"/>
              <a:t>But…relationship of total biomass with temperature depends on resources. It is positive at low GPP and low OM, but becomes negative at high GPP and high OM.</a:t>
            </a:r>
          </a:p>
        </p:txBody>
      </p:sp>
      <p:pic>
        <p:nvPicPr>
          <p:cNvPr id="6" name="Content Placeholder 5">
            <a:extLst>
              <a:ext uri="{FF2B5EF4-FFF2-40B4-BE49-F238E27FC236}">
                <a16:creationId xmlns:a16="http://schemas.microsoft.com/office/drawing/2014/main" id="{ADF94D67-B1C0-4772-93C5-E3923E5413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3710208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511C0F-9AA7-4377-BC45-86C360097D84}"/>
              </a:ext>
            </a:extLst>
          </p:cNvPr>
          <p:cNvSpPr>
            <a:spLocks noGrp="1"/>
          </p:cNvSpPr>
          <p:nvPr>
            <p:ph type="title"/>
          </p:nvPr>
        </p:nvSpPr>
        <p:spPr/>
        <p:txBody>
          <a:bodyPr/>
          <a:lstStyle/>
          <a:p>
            <a:r>
              <a:rPr lang="en-US" dirty="0"/>
              <a:t>Temperature dependence of total biomass also differs for fish and inverts</a:t>
            </a:r>
          </a:p>
        </p:txBody>
      </p:sp>
      <p:pic>
        <p:nvPicPr>
          <p:cNvPr id="9" name="Content Placeholder 8">
            <a:extLst>
              <a:ext uri="{FF2B5EF4-FFF2-40B4-BE49-F238E27FC236}">
                <a16:creationId xmlns:a16="http://schemas.microsoft.com/office/drawing/2014/main" id="{E770D3E1-DA5A-4844-887D-53045DFD8C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5197" y="1825625"/>
            <a:ext cx="5221605" cy="4351338"/>
          </a:xfrm>
        </p:spPr>
      </p:pic>
    </p:spTree>
    <p:extLst>
      <p:ext uri="{BB962C8B-B14F-4D97-AF65-F5344CB8AC3E}">
        <p14:creationId xmlns:p14="http://schemas.microsoft.com/office/powerpoint/2010/main" val="766562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511C0F-9AA7-4377-BC45-86C360097D84}"/>
              </a:ext>
            </a:extLst>
          </p:cNvPr>
          <p:cNvSpPr>
            <a:spLocks noGrp="1"/>
          </p:cNvSpPr>
          <p:nvPr>
            <p:ph type="title"/>
          </p:nvPr>
        </p:nvSpPr>
        <p:spPr/>
        <p:txBody>
          <a:bodyPr>
            <a:normAutofit fontScale="90000"/>
          </a:bodyPr>
          <a:lstStyle/>
          <a:p>
            <a:r>
              <a:rPr lang="en-US" dirty="0"/>
              <a:t>Temperature dependence of total biomass also differs for fish and inverts…with interactions of resource supply</a:t>
            </a:r>
          </a:p>
        </p:txBody>
      </p:sp>
      <p:pic>
        <p:nvPicPr>
          <p:cNvPr id="6" name="Content Placeholder 5">
            <a:extLst>
              <a:ext uri="{FF2B5EF4-FFF2-40B4-BE49-F238E27FC236}">
                <a16:creationId xmlns:a16="http://schemas.microsoft.com/office/drawing/2014/main" id="{DAE0FE92-62F1-4726-A4A4-A804BA9E59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5197" y="1825625"/>
            <a:ext cx="5221605" cy="4351338"/>
          </a:xfrm>
        </p:spPr>
      </p:pic>
    </p:spTree>
    <p:extLst>
      <p:ext uri="{BB962C8B-B14F-4D97-AF65-F5344CB8AC3E}">
        <p14:creationId xmlns:p14="http://schemas.microsoft.com/office/powerpoint/2010/main" val="2416518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944C-0411-48BE-A062-96C1581B28B3}"/>
              </a:ext>
            </a:extLst>
          </p:cNvPr>
          <p:cNvSpPr>
            <a:spLocks noGrp="1"/>
          </p:cNvSpPr>
          <p:nvPr>
            <p:ph type="title"/>
          </p:nvPr>
        </p:nvSpPr>
        <p:spPr/>
        <p:txBody>
          <a:bodyPr/>
          <a:lstStyle/>
          <a:p>
            <a:r>
              <a:rPr lang="en-US" dirty="0"/>
              <a:t>The CCSR is -0.87</a:t>
            </a:r>
          </a:p>
        </p:txBody>
      </p:sp>
      <p:pic>
        <p:nvPicPr>
          <p:cNvPr id="5" name="Content Placeholder 4">
            <a:extLst>
              <a:ext uri="{FF2B5EF4-FFF2-40B4-BE49-F238E27FC236}">
                <a16:creationId xmlns:a16="http://schemas.microsoft.com/office/drawing/2014/main" id="{78134016-D5DA-4B57-B5D5-17652A0BD5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3179178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1953-EAD9-4B80-A90B-3546B90B0D3E}"/>
              </a:ext>
            </a:extLst>
          </p:cNvPr>
          <p:cNvSpPr>
            <a:spLocks noGrp="1"/>
          </p:cNvSpPr>
          <p:nvPr>
            <p:ph type="title"/>
          </p:nvPr>
        </p:nvSpPr>
        <p:spPr/>
        <p:txBody>
          <a:bodyPr>
            <a:normAutofit fontScale="90000"/>
          </a:bodyPr>
          <a:lstStyle/>
          <a:p>
            <a:r>
              <a:rPr lang="en-US" dirty="0"/>
              <a:t>The CCSR for the whole community is invariant across temperature and resources (data shown with GPP at it’s median)</a:t>
            </a:r>
          </a:p>
        </p:txBody>
      </p:sp>
      <p:pic>
        <p:nvPicPr>
          <p:cNvPr id="5" name="Content Placeholder 4">
            <a:extLst>
              <a:ext uri="{FF2B5EF4-FFF2-40B4-BE49-F238E27FC236}">
                <a16:creationId xmlns:a16="http://schemas.microsoft.com/office/drawing/2014/main" id="{2ABBB6FF-4518-4B99-9204-B991E8DE80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3323596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F1F44-CE30-4426-B184-2FF3D390D44A}"/>
              </a:ext>
            </a:extLst>
          </p:cNvPr>
          <p:cNvSpPr>
            <a:spLocks noGrp="1"/>
          </p:cNvSpPr>
          <p:nvPr>
            <p:ph type="title"/>
          </p:nvPr>
        </p:nvSpPr>
        <p:spPr/>
        <p:txBody>
          <a:bodyPr/>
          <a:lstStyle/>
          <a:p>
            <a:r>
              <a:rPr lang="en-US" dirty="0"/>
              <a:t>It varies by animal type, however (fish are -0.4, inverts are -0.9)</a:t>
            </a:r>
          </a:p>
        </p:txBody>
      </p:sp>
      <p:pic>
        <p:nvPicPr>
          <p:cNvPr id="6" name="Content Placeholder 5">
            <a:extLst>
              <a:ext uri="{FF2B5EF4-FFF2-40B4-BE49-F238E27FC236}">
                <a16:creationId xmlns:a16="http://schemas.microsoft.com/office/drawing/2014/main" id="{25BF5B67-0B8E-4B5E-B679-E5C467E0A7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5197" y="1825625"/>
            <a:ext cx="5221605" cy="4351338"/>
          </a:xfrm>
        </p:spPr>
      </p:pic>
    </p:spTree>
    <p:extLst>
      <p:ext uri="{BB962C8B-B14F-4D97-AF65-F5344CB8AC3E}">
        <p14:creationId xmlns:p14="http://schemas.microsoft.com/office/powerpoint/2010/main" val="2382376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468729-D835-48EE-8769-1419FCB30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125" y="334878"/>
            <a:ext cx="4641182" cy="6188243"/>
          </a:xfrm>
          <a:prstGeom prst="rect">
            <a:avLst/>
          </a:prstGeom>
        </p:spPr>
      </p:pic>
      <p:grpSp>
        <p:nvGrpSpPr>
          <p:cNvPr id="26" name="Group 25">
            <a:extLst>
              <a:ext uri="{FF2B5EF4-FFF2-40B4-BE49-F238E27FC236}">
                <a16:creationId xmlns:a16="http://schemas.microsoft.com/office/drawing/2014/main" id="{C3BE7CCF-3784-42F9-9503-6409AB550046}"/>
              </a:ext>
            </a:extLst>
          </p:cNvPr>
          <p:cNvGrpSpPr/>
          <p:nvPr/>
        </p:nvGrpSpPr>
        <p:grpSpPr>
          <a:xfrm>
            <a:off x="6898105" y="-64168"/>
            <a:ext cx="4892842" cy="931199"/>
            <a:chOff x="6898105" y="-64168"/>
            <a:chExt cx="4892842" cy="931199"/>
          </a:xfrm>
        </p:grpSpPr>
        <p:pic>
          <p:nvPicPr>
            <p:cNvPr id="1026" name="Picture 2" descr="Oncorhynchus mykiss">
              <a:extLst>
                <a:ext uri="{FF2B5EF4-FFF2-40B4-BE49-F238E27FC236}">
                  <a16:creationId xmlns:a16="http://schemas.microsoft.com/office/drawing/2014/main" id="{18D32550-DDCC-48B0-986C-98E490E5D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2232" y="-64168"/>
              <a:ext cx="2558715" cy="9311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18371061-4FB2-43BB-A202-97BAEE988953}"/>
                </a:ext>
              </a:extLst>
            </p:cNvPr>
            <p:cNvCxnSpPr>
              <a:cxnSpLocks/>
            </p:cNvCxnSpPr>
            <p:nvPr/>
          </p:nvCxnSpPr>
          <p:spPr>
            <a:xfrm>
              <a:off x="6898105" y="401432"/>
              <a:ext cx="2213811"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6557F70D-A0D2-47EE-BA1C-102A4C832CAB}"/>
              </a:ext>
            </a:extLst>
          </p:cNvPr>
          <p:cNvGrpSpPr/>
          <p:nvPr/>
        </p:nvGrpSpPr>
        <p:grpSpPr>
          <a:xfrm>
            <a:off x="5127958" y="467987"/>
            <a:ext cx="4146768" cy="590766"/>
            <a:chOff x="5127958" y="467987"/>
            <a:chExt cx="4146768" cy="590766"/>
          </a:xfrm>
        </p:grpSpPr>
        <p:pic>
          <p:nvPicPr>
            <p:cNvPr id="1028" name="Picture 4" descr="Micropterus salmoides">
              <a:extLst>
                <a:ext uri="{FF2B5EF4-FFF2-40B4-BE49-F238E27FC236}">
                  <a16:creationId xmlns:a16="http://schemas.microsoft.com/office/drawing/2014/main" id="{4A81BADF-F868-47E4-AA1A-7DF8C8EC7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0105" y="467987"/>
              <a:ext cx="1614621" cy="59076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08F01121-A14A-4E8E-9E9D-F822A5F178EC}"/>
                </a:ext>
              </a:extLst>
            </p:cNvPr>
            <p:cNvCxnSpPr>
              <a:cxnSpLocks/>
            </p:cNvCxnSpPr>
            <p:nvPr/>
          </p:nvCxnSpPr>
          <p:spPr>
            <a:xfrm>
              <a:off x="5127958" y="714253"/>
              <a:ext cx="2334127"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pic>
        <p:nvPicPr>
          <p:cNvPr id="1036" name="Picture 12" descr="Cottus aleuticus">
            <a:extLst>
              <a:ext uri="{FF2B5EF4-FFF2-40B4-BE49-F238E27FC236}">
                <a16:creationId xmlns:a16="http://schemas.microsoft.com/office/drawing/2014/main" id="{BB0BDC60-4245-4325-90E1-BE382209EE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47852" y="5458582"/>
            <a:ext cx="110244" cy="45720"/>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478F7FAA-8DAC-44AB-8D0F-F2C3F415071D}"/>
              </a:ext>
            </a:extLst>
          </p:cNvPr>
          <p:cNvGrpSpPr/>
          <p:nvPr/>
        </p:nvGrpSpPr>
        <p:grpSpPr>
          <a:xfrm>
            <a:off x="3538538" y="984845"/>
            <a:ext cx="2894342" cy="5150550"/>
            <a:chOff x="3538538" y="984845"/>
            <a:chExt cx="2894342" cy="5150550"/>
          </a:xfrm>
        </p:grpSpPr>
        <p:grpSp>
          <p:nvGrpSpPr>
            <p:cNvPr id="28" name="Group 27">
              <a:extLst>
                <a:ext uri="{FF2B5EF4-FFF2-40B4-BE49-F238E27FC236}">
                  <a16:creationId xmlns:a16="http://schemas.microsoft.com/office/drawing/2014/main" id="{109A41E6-FE64-487D-9293-F2E8D9F6A1BC}"/>
                </a:ext>
              </a:extLst>
            </p:cNvPr>
            <p:cNvGrpSpPr/>
            <p:nvPr/>
          </p:nvGrpSpPr>
          <p:grpSpPr>
            <a:xfrm>
              <a:off x="4395537" y="984845"/>
              <a:ext cx="2037343" cy="362022"/>
              <a:chOff x="4395537" y="984845"/>
              <a:chExt cx="2037343" cy="362022"/>
            </a:xfrm>
          </p:grpSpPr>
          <p:pic>
            <p:nvPicPr>
              <p:cNvPr id="1030" name="Picture 6" descr="Procambarus clarkii">
                <a:extLst>
                  <a:ext uri="{FF2B5EF4-FFF2-40B4-BE49-F238E27FC236}">
                    <a16:creationId xmlns:a16="http://schemas.microsoft.com/office/drawing/2014/main" id="{5C6084EB-DBE4-4441-9C69-351A970999AD}"/>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011750">
                <a:off x="5914988" y="828974"/>
                <a:ext cx="362022" cy="67376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95C2A3C4-A478-4C11-AD0B-4BE257D90822}"/>
                  </a:ext>
                </a:extLst>
              </p:cNvPr>
              <p:cNvCxnSpPr>
                <a:cxnSpLocks/>
                <a:endCxn id="1030" idx="1"/>
              </p:cNvCxnSpPr>
              <p:nvPr/>
            </p:nvCxnSpPr>
            <p:spPr>
              <a:xfrm>
                <a:off x="4395537" y="999404"/>
                <a:ext cx="1629335"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29" name="Group 28">
              <a:extLst>
                <a:ext uri="{FF2B5EF4-FFF2-40B4-BE49-F238E27FC236}">
                  <a16:creationId xmlns:a16="http://schemas.microsoft.com/office/drawing/2014/main" id="{30A6CA9C-A4EB-44BC-8720-5E299AC16917}"/>
                </a:ext>
              </a:extLst>
            </p:cNvPr>
            <p:cNvGrpSpPr/>
            <p:nvPr/>
          </p:nvGrpSpPr>
          <p:grpSpPr>
            <a:xfrm>
              <a:off x="3774905" y="2723398"/>
              <a:ext cx="1174085" cy="139073"/>
              <a:chOff x="3774905" y="2723398"/>
              <a:chExt cx="1174085" cy="139073"/>
            </a:xfrm>
          </p:grpSpPr>
          <p:pic>
            <p:nvPicPr>
              <p:cNvPr id="1032" name="Picture 8" descr="Gambusia affinis">
                <a:extLst>
                  <a:ext uri="{FF2B5EF4-FFF2-40B4-BE49-F238E27FC236}">
                    <a16:creationId xmlns:a16="http://schemas.microsoft.com/office/drawing/2014/main" id="{35E75A15-2EA1-40F7-83C7-0D1FAED868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281946">
                <a:off x="4592053" y="2723398"/>
                <a:ext cx="356937" cy="139073"/>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9BC567C2-C94D-46A4-92A9-3B077BEF1918}"/>
                  </a:ext>
                </a:extLst>
              </p:cNvPr>
              <p:cNvCxnSpPr>
                <a:cxnSpLocks/>
              </p:cNvCxnSpPr>
              <p:nvPr/>
            </p:nvCxnSpPr>
            <p:spPr>
              <a:xfrm>
                <a:off x="3774905" y="2791300"/>
                <a:ext cx="817148"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B72F5227-88E8-419C-AF46-778CDB64547F}"/>
                </a:ext>
              </a:extLst>
            </p:cNvPr>
            <p:cNvGrpSpPr/>
            <p:nvPr/>
          </p:nvGrpSpPr>
          <p:grpSpPr>
            <a:xfrm>
              <a:off x="3609975" y="4180336"/>
              <a:ext cx="923487" cy="262487"/>
              <a:chOff x="3609975" y="4180336"/>
              <a:chExt cx="923487" cy="262487"/>
            </a:xfrm>
          </p:grpSpPr>
          <p:pic>
            <p:nvPicPr>
              <p:cNvPr id="1034" name="Picture 10" descr="Alderflies and Fishflies (Megaloptera) — EcoSpark">
                <a:extLst>
                  <a:ext uri="{FF2B5EF4-FFF2-40B4-BE49-F238E27FC236}">
                    <a16:creationId xmlns:a16="http://schemas.microsoft.com/office/drawing/2014/main" id="{D384A70D-9C75-4944-AACE-71433D88C950}"/>
                  </a:ext>
                </a:extLst>
              </p:cNvPr>
              <p:cNvPicPr>
                <a:picLocks noChangeAspect="1" noChangeArrowheads="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10000" b="90000" l="10000" r="90000"/>
                        </a14:imgEffect>
                        <a14:imgEffect>
                          <a14:sharpenSoften amount="26000"/>
                        </a14:imgEffect>
                        <a14:imgEffect>
                          <a14:colorTemperature colorTemp="11500"/>
                        </a14:imgEffect>
                        <a14:imgEffect>
                          <a14:saturation sat="400000"/>
                        </a14:imgEffect>
                        <a14:imgEffect>
                          <a14:brightnessContrast bright="-95000" contrast="35000"/>
                        </a14:imgEffect>
                      </a14:imgLayer>
                    </a14:imgProps>
                  </a:ext>
                  <a:ext uri="{28A0092B-C50C-407E-A947-70E740481C1C}">
                    <a14:useLocalDpi xmlns:a14="http://schemas.microsoft.com/office/drawing/2010/main" val="0"/>
                  </a:ext>
                </a:extLst>
              </a:blip>
              <a:srcRect/>
              <a:stretch>
                <a:fillRect/>
              </a:stretch>
            </p:blipFill>
            <p:spPr bwMode="auto">
              <a:xfrm>
                <a:off x="4183479" y="4180336"/>
                <a:ext cx="349983" cy="262487"/>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75EFA383-9081-4AAC-AC93-126FA123E844}"/>
                  </a:ext>
                </a:extLst>
              </p:cNvPr>
              <p:cNvCxnSpPr>
                <a:cxnSpLocks/>
              </p:cNvCxnSpPr>
              <p:nvPr/>
            </p:nvCxnSpPr>
            <p:spPr>
              <a:xfrm>
                <a:off x="3609975" y="4311579"/>
                <a:ext cx="573504" cy="1"/>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94B4FCE6-7587-4EB2-A691-B7A4CF5040D9}"/>
                </a:ext>
              </a:extLst>
            </p:cNvPr>
            <p:cNvGrpSpPr/>
            <p:nvPr/>
          </p:nvGrpSpPr>
          <p:grpSpPr>
            <a:xfrm>
              <a:off x="3538538" y="6089033"/>
              <a:ext cx="440654" cy="46362"/>
              <a:chOff x="3538538" y="6089033"/>
              <a:chExt cx="440654" cy="46362"/>
            </a:xfrm>
          </p:grpSpPr>
          <p:pic>
            <p:nvPicPr>
              <p:cNvPr id="1038" name="Picture 14" descr="Capitella">
                <a:extLst>
                  <a:ext uri="{FF2B5EF4-FFF2-40B4-BE49-F238E27FC236}">
                    <a16:creationId xmlns:a16="http://schemas.microsoft.com/office/drawing/2014/main" id="{744EEE6D-1E39-4EC8-B1BF-05FA7E85555B}"/>
                  </a:ext>
                </a:extLst>
              </p:cNvPr>
              <p:cNvPicPr>
                <a:picLocks noChangeAspect="1" noChangeArrowheads="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06000" y="6089033"/>
                <a:ext cx="73192" cy="46362"/>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45927AB8-E333-4464-AFD2-0938DE1CDE45}"/>
                  </a:ext>
                </a:extLst>
              </p:cNvPr>
              <p:cNvCxnSpPr>
                <a:cxnSpLocks/>
              </p:cNvCxnSpPr>
              <p:nvPr/>
            </p:nvCxnSpPr>
            <p:spPr>
              <a:xfrm>
                <a:off x="3538538" y="6133541"/>
                <a:ext cx="304800"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EE079C00-FF66-461A-B9AE-1245F1FC2B64}"/>
                </a:ext>
              </a:extLst>
            </p:cNvPr>
            <p:cNvGrpSpPr/>
            <p:nvPr/>
          </p:nvGrpSpPr>
          <p:grpSpPr>
            <a:xfrm>
              <a:off x="3538538" y="5468712"/>
              <a:ext cx="819932" cy="68732"/>
              <a:chOff x="3538538" y="5468712"/>
              <a:chExt cx="819932" cy="68732"/>
            </a:xfrm>
          </p:grpSpPr>
          <p:cxnSp>
            <p:nvCxnSpPr>
              <p:cNvPr id="38" name="Straight Connector 37">
                <a:extLst>
                  <a:ext uri="{FF2B5EF4-FFF2-40B4-BE49-F238E27FC236}">
                    <a16:creationId xmlns:a16="http://schemas.microsoft.com/office/drawing/2014/main" id="{44E825AC-E7B8-4513-8BBC-6A24F98649F9}"/>
                  </a:ext>
                </a:extLst>
              </p:cNvPr>
              <p:cNvCxnSpPr>
                <a:cxnSpLocks/>
              </p:cNvCxnSpPr>
              <p:nvPr/>
            </p:nvCxnSpPr>
            <p:spPr>
              <a:xfrm>
                <a:off x="3538538" y="5484546"/>
                <a:ext cx="590966"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pic>
            <p:nvPicPr>
              <p:cNvPr id="1040" name="Picture 16" descr="Cottus aleuticus">
                <a:extLst>
                  <a:ext uri="{FF2B5EF4-FFF2-40B4-BE49-F238E27FC236}">
                    <a16:creationId xmlns:a16="http://schemas.microsoft.com/office/drawing/2014/main" id="{65E513E7-A1D1-482C-9BEA-8E45420E5E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2736" y="5468712"/>
                <a:ext cx="165734" cy="6873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18153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E7C7A-69D3-40BB-B0EA-2B4973E7EB08}"/>
              </a:ext>
            </a:extLst>
          </p:cNvPr>
          <p:cNvSpPr>
            <a:spLocks noGrp="1"/>
          </p:cNvSpPr>
          <p:nvPr>
            <p:ph type="title"/>
          </p:nvPr>
        </p:nvSpPr>
        <p:spPr/>
        <p:txBody>
          <a:bodyPr>
            <a:normAutofit fontScale="90000"/>
          </a:bodyPr>
          <a:lstStyle/>
          <a:p>
            <a:r>
              <a:rPr lang="en-US" dirty="0"/>
              <a:t>The CCSR becomes more negative at high temperature and high resource, especially for inverts (data shown with GPP at it’s median)</a:t>
            </a:r>
          </a:p>
        </p:txBody>
      </p:sp>
      <p:pic>
        <p:nvPicPr>
          <p:cNvPr id="9" name="Content Placeholder 8">
            <a:extLst>
              <a:ext uri="{FF2B5EF4-FFF2-40B4-BE49-F238E27FC236}">
                <a16:creationId xmlns:a16="http://schemas.microsoft.com/office/drawing/2014/main" id="{5875E3CF-E2EE-42D7-96C3-0556979811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7719" y="1825625"/>
            <a:ext cx="5076561" cy="4351338"/>
          </a:xfrm>
        </p:spPr>
      </p:pic>
    </p:spTree>
    <p:extLst>
      <p:ext uri="{BB962C8B-B14F-4D97-AF65-F5344CB8AC3E}">
        <p14:creationId xmlns:p14="http://schemas.microsoft.com/office/powerpoint/2010/main" val="3965683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D294492-A35D-42F0-B573-68E52023A5EA}"/>
              </a:ext>
            </a:extLst>
          </p:cNvPr>
          <p:cNvSpPr txBox="1"/>
          <p:nvPr/>
        </p:nvSpPr>
        <p:spPr>
          <a:xfrm>
            <a:off x="771992" y="750826"/>
            <a:ext cx="4405398" cy="646331"/>
          </a:xfrm>
          <a:prstGeom prst="rect">
            <a:avLst/>
          </a:prstGeom>
          <a:noFill/>
        </p:spPr>
        <p:txBody>
          <a:bodyPr wrap="square" rtlCol="0">
            <a:spAutoFit/>
          </a:bodyPr>
          <a:lstStyle/>
          <a:p>
            <a:pPr defTabSz="950976">
              <a:spcAft>
                <a:spcPts val="600"/>
              </a:spcAft>
            </a:pPr>
            <a:r>
              <a:rPr lang="en-US" kern="1200" dirty="0">
                <a:solidFill>
                  <a:schemeClr val="tx1"/>
                </a:solidFill>
                <a:latin typeface="+mn-lt"/>
                <a:ea typeface="+mn-ea"/>
                <a:cs typeface="+mn-cs"/>
              </a:rPr>
              <a:t>Total Community Biomass varies with temperature and resources…</a:t>
            </a:r>
            <a:endParaRPr lang="en-US" dirty="0"/>
          </a:p>
        </p:txBody>
      </p:sp>
      <p:sp>
        <p:nvSpPr>
          <p:cNvPr id="9" name="TextBox 8">
            <a:extLst>
              <a:ext uri="{FF2B5EF4-FFF2-40B4-BE49-F238E27FC236}">
                <a16:creationId xmlns:a16="http://schemas.microsoft.com/office/drawing/2014/main" id="{8A500649-AAF0-4C13-A949-7D8BAEEA66FD}"/>
              </a:ext>
            </a:extLst>
          </p:cNvPr>
          <p:cNvSpPr txBox="1"/>
          <p:nvPr/>
        </p:nvSpPr>
        <p:spPr>
          <a:xfrm>
            <a:off x="6402424" y="750825"/>
            <a:ext cx="4405398" cy="646331"/>
          </a:xfrm>
          <a:prstGeom prst="rect">
            <a:avLst/>
          </a:prstGeom>
          <a:noFill/>
        </p:spPr>
        <p:txBody>
          <a:bodyPr wrap="square" rtlCol="0">
            <a:spAutoFit/>
          </a:bodyPr>
          <a:lstStyle/>
          <a:p>
            <a:pPr defTabSz="950976">
              <a:spcAft>
                <a:spcPts val="600"/>
              </a:spcAft>
            </a:pPr>
            <a:r>
              <a:rPr lang="en-US" kern="1200" dirty="0">
                <a:solidFill>
                  <a:schemeClr val="tx1"/>
                </a:solidFill>
                <a:latin typeface="+mn-lt"/>
                <a:ea typeface="+mn-ea"/>
                <a:cs typeface="+mn-cs"/>
              </a:rPr>
              <a:t>…and it appears to be a compromise between fish and invertebrates</a:t>
            </a:r>
            <a:endParaRPr lang="en-US" dirty="0"/>
          </a:p>
        </p:txBody>
      </p:sp>
      <p:pic>
        <p:nvPicPr>
          <p:cNvPr id="3" name="Picture 2">
            <a:extLst>
              <a:ext uri="{FF2B5EF4-FFF2-40B4-BE49-F238E27FC236}">
                <a16:creationId xmlns:a16="http://schemas.microsoft.com/office/drawing/2014/main" id="{9E0849C1-C446-4711-A366-713672A59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2999" y="1447630"/>
            <a:ext cx="5591452" cy="4659543"/>
          </a:xfrm>
          <a:prstGeom prst="rect">
            <a:avLst/>
          </a:prstGeom>
        </p:spPr>
      </p:pic>
      <p:pic>
        <p:nvPicPr>
          <p:cNvPr id="11" name="Content Placeholder 10">
            <a:extLst>
              <a:ext uri="{FF2B5EF4-FFF2-40B4-BE49-F238E27FC236}">
                <a16:creationId xmlns:a16="http://schemas.microsoft.com/office/drawing/2014/main" id="{4A65A83D-A6F9-4326-A158-35A5D7D0A6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306" y="1755835"/>
            <a:ext cx="4351338" cy="4351338"/>
          </a:xfrm>
        </p:spPr>
      </p:pic>
    </p:spTree>
    <p:extLst>
      <p:ext uri="{BB962C8B-B14F-4D97-AF65-F5344CB8AC3E}">
        <p14:creationId xmlns:p14="http://schemas.microsoft.com/office/powerpoint/2010/main" val="2812156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FD239B51-AB2A-4CC6-9D4D-A1C182485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853761"/>
            <a:ext cx="4183924" cy="4183924"/>
          </a:xfrm>
          <a:prstGeom prst="rect">
            <a:avLst/>
          </a:prstGeom>
        </p:spPr>
      </p:pic>
      <p:sp>
        <p:nvSpPr>
          <p:cNvPr id="6" name="TextBox 5">
            <a:extLst>
              <a:ext uri="{FF2B5EF4-FFF2-40B4-BE49-F238E27FC236}">
                <a16:creationId xmlns:a16="http://schemas.microsoft.com/office/drawing/2014/main" id="{3F4C34A0-3324-4E07-9CA5-6C966DAF5B32}"/>
              </a:ext>
            </a:extLst>
          </p:cNvPr>
          <p:cNvSpPr txBox="1"/>
          <p:nvPr/>
        </p:nvSpPr>
        <p:spPr>
          <a:xfrm>
            <a:off x="976829" y="820314"/>
            <a:ext cx="4235904" cy="642795"/>
          </a:xfrm>
          <a:prstGeom prst="rect">
            <a:avLst/>
          </a:prstGeom>
          <a:noFill/>
        </p:spPr>
        <p:txBody>
          <a:bodyPr wrap="square" rtlCol="0">
            <a:spAutoFit/>
          </a:bodyPr>
          <a:lstStyle/>
          <a:p>
            <a:pPr defTabSz="912937">
              <a:spcAft>
                <a:spcPts val="576"/>
              </a:spcAft>
            </a:pPr>
            <a:r>
              <a:rPr lang="en-US" sz="1797" kern="1200" dirty="0">
                <a:solidFill>
                  <a:schemeClr val="tx1"/>
                </a:solidFill>
                <a:latin typeface="+mn-lt"/>
                <a:ea typeface="+mn-ea"/>
                <a:cs typeface="+mn-cs"/>
              </a:rPr>
              <a:t>The ISD is constant across temperature and resource supply</a:t>
            </a:r>
            <a:endParaRPr lang="en-US" dirty="0"/>
          </a:p>
        </p:txBody>
      </p:sp>
      <p:sp>
        <p:nvSpPr>
          <p:cNvPr id="7" name="TextBox 6">
            <a:extLst>
              <a:ext uri="{FF2B5EF4-FFF2-40B4-BE49-F238E27FC236}">
                <a16:creationId xmlns:a16="http://schemas.microsoft.com/office/drawing/2014/main" id="{8E3E9F6D-49CB-434D-9B93-32C2A340574F}"/>
              </a:ext>
            </a:extLst>
          </p:cNvPr>
          <p:cNvSpPr txBox="1"/>
          <p:nvPr/>
        </p:nvSpPr>
        <p:spPr>
          <a:xfrm>
            <a:off x="6390635" y="820313"/>
            <a:ext cx="4235904" cy="645433"/>
          </a:xfrm>
          <a:prstGeom prst="rect">
            <a:avLst/>
          </a:prstGeom>
          <a:noFill/>
        </p:spPr>
        <p:txBody>
          <a:bodyPr wrap="square" rtlCol="0">
            <a:spAutoFit/>
          </a:bodyPr>
          <a:lstStyle/>
          <a:p>
            <a:pPr defTabSz="912937">
              <a:spcAft>
                <a:spcPts val="576"/>
              </a:spcAft>
            </a:pPr>
            <a:r>
              <a:rPr lang="en-US" sz="1797" kern="1200" dirty="0">
                <a:solidFill>
                  <a:schemeClr val="tx1"/>
                </a:solidFill>
                <a:latin typeface="+mn-lt"/>
                <a:ea typeface="+mn-ea"/>
                <a:cs typeface="+mn-cs"/>
              </a:rPr>
              <a:t>…With similar slopes for fish and macroinvertebrates</a:t>
            </a:r>
            <a:endParaRPr lang="en-US" dirty="0"/>
          </a:p>
        </p:txBody>
      </p:sp>
      <p:pic>
        <p:nvPicPr>
          <p:cNvPr id="3" name="Picture 2">
            <a:extLst>
              <a:ext uri="{FF2B5EF4-FFF2-40B4-BE49-F238E27FC236}">
                <a16:creationId xmlns:a16="http://schemas.microsoft.com/office/drawing/2014/main" id="{6C4E026B-EF7B-4218-A87C-6A6786D98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149" y="1853761"/>
            <a:ext cx="4935937" cy="4230804"/>
          </a:xfrm>
          <a:prstGeom prst="rect">
            <a:avLst/>
          </a:prstGeom>
        </p:spPr>
      </p:pic>
    </p:spTree>
    <p:extLst>
      <p:ext uri="{BB962C8B-B14F-4D97-AF65-F5344CB8AC3E}">
        <p14:creationId xmlns:p14="http://schemas.microsoft.com/office/powerpoint/2010/main" val="2055867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31C2C71-E124-4BB1-92B0-4CA39CD47B4C}"/>
              </a:ext>
            </a:extLst>
          </p:cNvPr>
          <p:cNvSpPr txBox="1"/>
          <p:nvPr/>
        </p:nvSpPr>
        <p:spPr>
          <a:xfrm>
            <a:off x="976829" y="820314"/>
            <a:ext cx="4235904" cy="1475084"/>
          </a:xfrm>
          <a:prstGeom prst="rect">
            <a:avLst/>
          </a:prstGeom>
          <a:noFill/>
        </p:spPr>
        <p:txBody>
          <a:bodyPr wrap="square" rtlCol="0">
            <a:spAutoFit/>
          </a:bodyPr>
          <a:lstStyle/>
          <a:p>
            <a:pPr defTabSz="912937">
              <a:spcAft>
                <a:spcPts val="576"/>
              </a:spcAft>
            </a:pPr>
            <a:r>
              <a:rPr lang="en-US" sz="1797" dirty="0"/>
              <a:t>Mean individual sizes decline across temperature….but just barely, from ~13mgDM at the coldest streams to 10mgDM at the warmest (after back-transforming)</a:t>
            </a:r>
            <a:endParaRPr lang="en-US" dirty="0"/>
          </a:p>
        </p:txBody>
      </p:sp>
      <p:sp>
        <p:nvSpPr>
          <p:cNvPr id="9" name="TextBox 8">
            <a:extLst>
              <a:ext uri="{FF2B5EF4-FFF2-40B4-BE49-F238E27FC236}">
                <a16:creationId xmlns:a16="http://schemas.microsoft.com/office/drawing/2014/main" id="{260AA3D4-6585-482E-AC72-9749B172ED4F}"/>
              </a:ext>
            </a:extLst>
          </p:cNvPr>
          <p:cNvSpPr txBox="1"/>
          <p:nvPr/>
        </p:nvSpPr>
        <p:spPr>
          <a:xfrm>
            <a:off x="6390635" y="820313"/>
            <a:ext cx="4235904" cy="921984"/>
          </a:xfrm>
          <a:prstGeom prst="rect">
            <a:avLst/>
          </a:prstGeom>
          <a:noFill/>
        </p:spPr>
        <p:txBody>
          <a:bodyPr wrap="square" rtlCol="0">
            <a:spAutoFit/>
          </a:bodyPr>
          <a:lstStyle/>
          <a:p>
            <a:pPr defTabSz="912937">
              <a:spcAft>
                <a:spcPts val="576"/>
              </a:spcAft>
            </a:pPr>
            <a:r>
              <a:rPr lang="en-US" sz="1797" kern="1200" dirty="0">
                <a:solidFill>
                  <a:schemeClr val="tx1"/>
                </a:solidFill>
                <a:latin typeface="+mn-lt"/>
                <a:ea typeface="+mn-ea"/>
                <a:cs typeface="+mn-cs"/>
              </a:rPr>
              <a:t>Fish and inverts show opposite trends in mean individual mass, with fish declining and inverts increasing.</a:t>
            </a:r>
            <a:endParaRPr lang="en-US" dirty="0"/>
          </a:p>
        </p:txBody>
      </p:sp>
      <p:pic>
        <p:nvPicPr>
          <p:cNvPr id="6" name="Picture 5">
            <a:extLst>
              <a:ext uri="{FF2B5EF4-FFF2-40B4-BE49-F238E27FC236}">
                <a16:creationId xmlns:a16="http://schemas.microsoft.com/office/drawing/2014/main" id="{4A6C710D-D0DF-4B20-9A87-1EFA7497D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734" y="2202893"/>
            <a:ext cx="4255611" cy="4255611"/>
          </a:xfrm>
          <a:prstGeom prst="rect">
            <a:avLst/>
          </a:prstGeom>
        </p:spPr>
      </p:pic>
      <p:pic>
        <p:nvPicPr>
          <p:cNvPr id="11" name="Picture 10">
            <a:extLst>
              <a:ext uri="{FF2B5EF4-FFF2-40B4-BE49-F238E27FC236}">
                <a16:creationId xmlns:a16="http://schemas.microsoft.com/office/drawing/2014/main" id="{FF4C1CB7-7165-44B3-860C-2EBC81608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3133" y="2202894"/>
            <a:ext cx="6383415" cy="4255610"/>
          </a:xfrm>
          <a:prstGeom prst="rect">
            <a:avLst/>
          </a:prstGeom>
        </p:spPr>
      </p:pic>
    </p:spTree>
    <p:extLst>
      <p:ext uri="{BB962C8B-B14F-4D97-AF65-F5344CB8AC3E}">
        <p14:creationId xmlns:p14="http://schemas.microsoft.com/office/powerpoint/2010/main" val="168087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60AA3D4-6585-482E-AC72-9749B172ED4F}"/>
              </a:ext>
            </a:extLst>
          </p:cNvPr>
          <p:cNvSpPr txBox="1"/>
          <p:nvPr/>
        </p:nvSpPr>
        <p:spPr>
          <a:xfrm>
            <a:off x="2283052" y="105508"/>
            <a:ext cx="8501021" cy="1198533"/>
          </a:xfrm>
          <a:prstGeom prst="rect">
            <a:avLst/>
          </a:prstGeom>
          <a:noFill/>
        </p:spPr>
        <p:txBody>
          <a:bodyPr wrap="square" rtlCol="0">
            <a:spAutoFit/>
          </a:bodyPr>
          <a:lstStyle/>
          <a:p>
            <a:pPr defTabSz="912937">
              <a:spcAft>
                <a:spcPts val="576"/>
              </a:spcAft>
            </a:pPr>
            <a:r>
              <a:rPr lang="en-US" sz="1797" kern="1200" dirty="0">
                <a:solidFill>
                  <a:schemeClr val="tx1"/>
                </a:solidFill>
                <a:latin typeface="+mn-lt"/>
                <a:ea typeface="+mn-ea"/>
                <a:cs typeface="+mn-cs"/>
              </a:rPr>
              <a:t>Quantile regression shows that all fish sizes get smaller with increasing temperature. In contrast, small invertebrates (0.2 quantile) don’t change, while large invertebrates (0.8 quantile) get larger. In other words, the increase in large inverts partially makes up for the decrease in fish size, keeping the </a:t>
            </a:r>
            <a:r>
              <a:rPr lang="en-US" sz="1797" kern="1200">
                <a:solidFill>
                  <a:schemeClr val="tx1"/>
                </a:solidFill>
                <a:latin typeface="+mn-lt"/>
                <a:ea typeface="+mn-ea"/>
                <a:cs typeface="+mn-cs"/>
              </a:rPr>
              <a:t>ISD stable</a:t>
            </a:r>
            <a:endParaRPr lang="en-US" dirty="0"/>
          </a:p>
        </p:txBody>
      </p:sp>
      <p:pic>
        <p:nvPicPr>
          <p:cNvPr id="4" name="Picture 3">
            <a:extLst>
              <a:ext uri="{FF2B5EF4-FFF2-40B4-BE49-F238E27FC236}">
                <a16:creationId xmlns:a16="http://schemas.microsoft.com/office/drawing/2014/main" id="{DC91C035-F22D-4B13-9498-BFF66D826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598" y="1723500"/>
            <a:ext cx="7572652" cy="5048435"/>
          </a:xfrm>
          <a:prstGeom prst="rect">
            <a:avLst/>
          </a:prstGeom>
        </p:spPr>
      </p:pic>
    </p:spTree>
    <p:extLst>
      <p:ext uri="{BB962C8B-B14F-4D97-AF65-F5344CB8AC3E}">
        <p14:creationId xmlns:p14="http://schemas.microsoft.com/office/powerpoint/2010/main" val="2155501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9826A-7445-41F0-8C55-EE99525053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71E259-8A80-4A9E-8A2F-94F31A078BDC}"/>
              </a:ext>
            </a:extLst>
          </p:cNvPr>
          <p:cNvSpPr>
            <a:spLocks noGrp="1"/>
          </p:cNvSpPr>
          <p:nvPr>
            <p:ph idx="1"/>
          </p:nvPr>
        </p:nvSpPr>
        <p:spPr/>
        <p:txBody>
          <a:bodyPr>
            <a:normAutofit fontScale="85000" lnSpcReduction="20000"/>
          </a:bodyPr>
          <a:lstStyle/>
          <a:p>
            <a:pPr marL="0" indent="0">
              <a:buNone/>
            </a:pPr>
            <a:r>
              <a:rPr lang="en-US" dirty="0"/>
              <a:t>Stream ISD is invariant to temperature and resource supply</a:t>
            </a:r>
          </a:p>
          <a:p>
            <a:pPr marL="0" indent="0">
              <a:buNone/>
            </a:pPr>
            <a:endParaRPr lang="en-US" dirty="0"/>
          </a:p>
          <a:p>
            <a:pPr marL="0" indent="0">
              <a:buNone/>
            </a:pPr>
            <a:r>
              <a:rPr lang="en-US" dirty="0"/>
              <a:t>Resource supply (organic matter + GPP)</a:t>
            </a:r>
          </a:p>
          <a:p>
            <a:pPr marL="0" indent="0">
              <a:buNone/>
            </a:pPr>
            <a:r>
              <a:rPr lang="en-US" dirty="0"/>
              <a:t>Large scales of variation in temperature, OM, and GPP (and species composition)</a:t>
            </a:r>
          </a:p>
          <a:p>
            <a:pPr marL="0" indent="0">
              <a:buNone/>
            </a:pPr>
            <a:r>
              <a:rPr lang="en-US" dirty="0"/>
              <a:t>These variables impact total mass and body sizes (also large ranges), but not the shape of the ISD.</a:t>
            </a:r>
          </a:p>
          <a:p>
            <a:pPr marL="0" indent="0">
              <a:buNone/>
            </a:pPr>
            <a:r>
              <a:rPr lang="en-US" dirty="0"/>
              <a:t>Values of ISD are -1.2. That is shallower than predicted, but perhaps explained by the 2d benthic environment (similar to finding of Blanchard). Also perhaps driven by detrital fueled food webs versus more commonly studied pelagic.</a:t>
            </a:r>
          </a:p>
          <a:p>
            <a:pPr marL="0" indent="0">
              <a:buNone/>
            </a:pPr>
            <a:endParaRPr lang="en-US" dirty="0"/>
          </a:p>
          <a:p>
            <a:pPr marL="0" indent="0">
              <a:buNone/>
            </a:pPr>
            <a:r>
              <a:rPr lang="en-US" dirty="0"/>
              <a:t>Pomeranz et al. 2022 did it wrong. We corrected it by including </a:t>
            </a:r>
            <a:r>
              <a:rPr lang="en-US"/>
              <a:t>the whole food web. </a:t>
            </a:r>
            <a:endParaRPr lang="en-US" dirty="0"/>
          </a:p>
        </p:txBody>
      </p:sp>
    </p:spTree>
    <p:extLst>
      <p:ext uri="{BB962C8B-B14F-4D97-AF65-F5344CB8AC3E}">
        <p14:creationId xmlns:p14="http://schemas.microsoft.com/office/powerpoint/2010/main" val="770640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A45B332-C5A3-4279-9324-B1D9DC40A185}"/>
              </a:ext>
            </a:extLst>
          </p:cNvPr>
          <p:cNvSpPr txBox="1"/>
          <p:nvPr/>
        </p:nvSpPr>
        <p:spPr>
          <a:xfrm>
            <a:off x="976829" y="820314"/>
            <a:ext cx="4235904" cy="921984"/>
          </a:xfrm>
          <a:prstGeom prst="rect">
            <a:avLst/>
          </a:prstGeom>
          <a:noFill/>
        </p:spPr>
        <p:txBody>
          <a:bodyPr wrap="square" rtlCol="0">
            <a:spAutoFit/>
          </a:bodyPr>
          <a:lstStyle/>
          <a:p>
            <a:pPr defTabSz="912937">
              <a:spcAft>
                <a:spcPts val="576"/>
              </a:spcAft>
            </a:pPr>
            <a:r>
              <a:rPr lang="en-US" sz="1797" kern="1200" dirty="0">
                <a:solidFill>
                  <a:schemeClr val="tx1"/>
                </a:solidFill>
                <a:latin typeface="+mn-lt"/>
                <a:ea typeface="+mn-ea"/>
                <a:cs typeface="+mn-cs"/>
              </a:rPr>
              <a:t>The CCSR varies somewhat with temperature and resources, ranging from about -0.7 to -1…</a:t>
            </a:r>
            <a:endParaRPr lang="en-US" dirty="0"/>
          </a:p>
        </p:txBody>
      </p:sp>
      <p:sp>
        <p:nvSpPr>
          <p:cNvPr id="7" name="TextBox 6">
            <a:extLst>
              <a:ext uri="{FF2B5EF4-FFF2-40B4-BE49-F238E27FC236}">
                <a16:creationId xmlns:a16="http://schemas.microsoft.com/office/drawing/2014/main" id="{EAA032E3-BC57-4833-BB36-367107D8E241}"/>
              </a:ext>
            </a:extLst>
          </p:cNvPr>
          <p:cNvSpPr txBox="1"/>
          <p:nvPr/>
        </p:nvSpPr>
        <p:spPr>
          <a:xfrm>
            <a:off x="6390635" y="820313"/>
            <a:ext cx="4235904" cy="921984"/>
          </a:xfrm>
          <a:prstGeom prst="rect">
            <a:avLst/>
          </a:prstGeom>
          <a:noFill/>
        </p:spPr>
        <p:txBody>
          <a:bodyPr wrap="square" rtlCol="0">
            <a:spAutoFit/>
          </a:bodyPr>
          <a:lstStyle/>
          <a:p>
            <a:pPr defTabSz="912937">
              <a:spcAft>
                <a:spcPts val="576"/>
              </a:spcAft>
            </a:pPr>
            <a:r>
              <a:rPr lang="en-US" sz="1797" kern="1200" dirty="0">
                <a:solidFill>
                  <a:schemeClr val="tx1"/>
                </a:solidFill>
                <a:latin typeface="+mn-lt"/>
                <a:ea typeface="+mn-ea"/>
                <a:cs typeface="+mn-cs"/>
              </a:rPr>
              <a:t>…but that variation is minimal compared to the changes for fish or invertebrates separately.</a:t>
            </a:r>
            <a:endParaRPr lang="en-US" dirty="0"/>
          </a:p>
        </p:txBody>
      </p:sp>
      <p:sp>
        <p:nvSpPr>
          <p:cNvPr id="18" name="TextBox 17">
            <a:extLst>
              <a:ext uri="{FF2B5EF4-FFF2-40B4-BE49-F238E27FC236}">
                <a16:creationId xmlns:a16="http://schemas.microsoft.com/office/drawing/2014/main" id="{77BF4137-E005-4593-ADFE-2FC398F7EF03}"/>
              </a:ext>
            </a:extLst>
          </p:cNvPr>
          <p:cNvSpPr txBox="1"/>
          <p:nvPr/>
        </p:nvSpPr>
        <p:spPr>
          <a:xfrm>
            <a:off x="976829" y="352049"/>
            <a:ext cx="9843571" cy="368884"/>
          </a:xfrm>
          <a:prstGeom prst="rect">
            <a:avLst/>
          </a:prstGeom>
          <a:noFill/>
        </p:spPr>
        <p:txBody>
          <a:bodyPr wrap="square" rtlCol="0">
            <a:spAutoFit/>
          </a:bodyPr>
          <a:lstStyle/>
          <a:p>
            <a:pPr defTabSz="912937">
              <a:spcAft>
                <a:spcPts val="576"/>
              </a:spcAft>
            </a:pPr>
            <a:r>
              <a:rPr lang="en-US" sz="1797" kern="1200" dirty="0">
                <a:solidFill>
                  <a:srgbClr val="C00000"/>
                </a:solidFill>
              </a:rPr>
              <a:t>Perhaps for a different paper, but the cross-community size relationship also shows interesting patterns</a:t>
            </a:r>
            <a:endParaRPr lang="en-US" dirty="0">
              <a:solidFill>
                <a:srgbClr val="C00000"/>
              </a:solidFill>
            </a:endParaRPr>
          </a:p>
        </p:txBody>
      </p:sp>
      <p:pic>
        <p:nvPicPr>
          <p:cNvPr id="10" name="Content Placeholder 9">
            <a:extLst>
              <a:ext uri="{FF2B5EF4-FFF2-40B4-BE49-F238E27FC236}">
                <a16:creationId xmlns:a16="http://schemas.microsoft.com/office/drawing/2014/main" id="{E07F6988-9A9C-4A8C-9012-381F6B6277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3348" y="1742297"/>
            <a:ext cx="4351338" cy="4351338"/>
          </a:xfrm>
        </p:spPr>
      </p:pic>
      <p:pic>
        <p:nvPicPr>
          <p:cNvPr id="12" name="Picture 11">
            <a:extLst>
              <a:ext uri="{FF2B5EF4-FFF2-40B4-BE49-F238E27FC236}">
                <a16:creationId xmlns:a16="http://schemas.microsoft.com/office/drawing/2014/main" id="{5AA74AB0-9EC0-4FB4-A84F-01A5900E1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5207" y="1816355"/>
            <a:ext cx="4221332" cy="4221332"/>
          </a:xfrm>
          <a:prstGeom prst="rect">
            <a:avLst/>
          </a:prstGeom>
        </p:spPr>
      </p:pic>
    </p:spTree>
    <p:extLst>
      <p:ext uri="{BB962C8B-B14F-4D97-AF65-F5344CB8AC3E}">
        <p14:creationId xmlns:p14="http://schemas.microsoft.com/office/powerpoint/2010/main" val="3265421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511C0F-9AA7-4377-BC45-86C360097D84}"/>
              </a:ext>
            </a:extLst>
          </p:cNvPr>
          <p:cNvSpPr>
            <a:spLocks noGrp="1"/>
          </p:cNvSpPr>
          <p:nvPr>
            <p:ph type="title"/>
          </p:nvPr>
        </p:nvSpPr>
        <p:spPr/>
        <p:txBody>
          <a:bodyPr/>
          <a:lstStyle/>
          <a:p>
            <a:r>
              <a:rPr lang="en-US" dirty="0"/>
              <a:t>ISD’s vary among samples </a:t>
            </a:r>
            <a:br>
              <a:rPr lang="en-US" dirty="0"/>
            </a:br>
            <a:r>
              <a:rPr lang="en-US" dirty="0"/>
              <a:t>(posteriors shown). </a:t>
            </a:r>
          </a:p>
        </p:txBody>
      </p:sp>
      <p:pic>
        <p:nvPicPr>
          <p:cNvPr id="7" name="Content Placeholder 6">
            <a:extLst>
              <a:ext uri="{FF2B5EF4-FFF2-40B4-BE49-F238E27FC236}">
                <a16:creationId xmlns:a16="http://schemas.microsoft.com/office/drawing/2014/main" id="{BFE6BDD3-7397-467B-B7DA-89D15A56F5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2764" y="1825625"/>
            <a:ext cx="4786471" cy="4351338"/>
          </a:xfrm>
        </p:spPr>
      </p:pic>
      <p:pic>
        <p:nvPicPr>
          <p:cNvPr id="8" name="Content Placeholder 6">
            <a:extLst>
              <a:ext uri="{FF2B5EF4-FFF2-40B4-BE49-F238E27FC236}">
                <a16:creationId xmlns:a16="http://schemas.microsoft.com/office/drawing/2014/main" id="{393A1012-5041-431F-A632-FF2D20961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599" y="870064"/>
            <a:ext cx="3412457" cy="2595165"/>
          </a:xfrm>
          <a:prstGeom prst="rect">
            <a:avLst/>
          </a:prstGeom>
        </p:spPr>
      </p:pic>
      <p:cxnSp>
        <p:nvCxnSpPr>
          <p:cNvPr id="10" name="Straight Arrow Connector 9">
            <a:extLst>
              <a:ext uri="{FF2B5EF4-FFF2-40B4-BE49-F238E27FC236}">
                <a16:creationId xmlns:a16="http://schemas.microsoft.com/office/drawing/2014/main" id="{E53A60B9-31AF-4879-8FB7-951FD9205BFD}"/>
              </a:ext>
            </a:extLst>
          </p:cNvPr>
          <p:cNvCxnSpPr>
            <a:cxnSpLocks/>
          </p:cNvCxnSpPr>
          <p:nvPr/>
        </p:nvCxnSpPr>
        <p:spPr>
          <a:xfrm flipV="1">
            <a:off x="7732295" y="3571875"/>
            <a:ext cx="878305" cy="1176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6083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0D08B74DB13F641A1FB2572219BFE55" ma:contentTypeVersion="15" ma:contentTypeDescription="Create a new document." ma:contentTypeScope="" ma:versionID="d72e6b404a86689d5149284bbb843f28">
  <xsd:schema xmlns:xsd="http://www.w3.org/2001/XMLSchema" xmlns:xs="http://www.w3.org/2001/XMLSchema" xmlns:p="http://schemas.microsoft.com/office/2006/metadata/properties" xmlns:ns3="26133458-dd6b-4323-9224-444c1d830d6d" xmlns:ns4="ab955a96-761f-4c96-a6fc-04b9ce4c53f5" targetNamespace="http://schemas.microsoft.com/office/2006/metadata/properties" ma:root="true" ma:fieldsID="2fd11072b5cff02776c944f38ca4696e" ns3:_="" ns4:_="">
    <xsd:import namespace="26133458-dd6b-4323-9224-444c1d830d6d"/>
    <xsd:import namespace="ab955a96-761f-4c96-a6fc-04b9ce4c53f5"/>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133458-dd6b-4323-9224-444c1d830d6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b955a96-761f-4c96-a6fc-04b9ce4c53f5"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757E1D-6C68-4BBB-85D8-20E23C00410E}">
  <ds:schemaRefs>
    <ds:schemaRef ds:uri="http://schemas.microsoft.com/sharepoint/v3/contenttype/forms"/>
  </ds:schemaRefs>
</ds:datastoreItem>
</file>

<file path=customXml/itemProps2.xml><?xml version="1.0" encoding="utf-8"?>
<ds:datastoreItem xmlns:ds="http://schemas.openxmlformats.org/officeDocument/2006/customXml" ds:itemID="{051E0EB5-9105-4CA0-9BA7-7EF3CB59DC4E}">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ab955a96-761f-4c96-a6fc-04b9ce4c53f5"/>
    <ds:schemaRef ds:uri="26133458-dd6b-4323-9224-444c1d830d6d"/>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5752016-1B76-4F21-B877-C6632B03FC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133458-dd6b-4323-9224-444c1d830d6d"/>
    <ds:schemaRef ds:uri="ab955a96-761f-4c96-a6fc-04b9ce4c53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1585</TotalTime>
  <Words>519</Words>
  <Application>Microsoft Office PowerPoint</Application>
  <PresentationFormat>Widescreen</PresentationFormat>
  <Paragraphs>32</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ISD’s vary among samples  (posteriors shown). </vt:lpstr>
      <vt:lpstr>But ISD does not vary with temperature</vt:lpstr>
      <vt:lpstr>ISD consistency is independent of OM and GPP (i.e., no interactions)</vt:lpstr>
      <vt:lpstr>However, for individual taxa (inverts and fish), the ISD declines with temperature, particularly for fish.</vt:lpstr>
      <vt:lpstr>Total community mass weakly increases with temperature (0.04 [95% CI: -0.22, 0.3])</vt:lpstr>
      <vt:lpstr>But…relationship of total biomass with temperature depends on resources. It is positive at low GPP and low OM, but becomes negative at high GPP and high OM.</vt:lpstr>
      <vt:lpstr>Temperature dependence of total biomass also differs for fish and inverts</vt:lpstr>
      <vt:lpstr>Temperature dependence of total biomass also differs for fish and inverts…with interactions of resource supply</vt:lpstr>
      <vt:lpstr>The CCSR is -0.87</vt:lpstr>
      <vt:lpstr>The CCSR for the whole community is invariant across temperature and resources (data shown with GPP at it’s median)</vt:lpstr>
      <vt:lpstr>It varies by animal type, however (fish are -0.4, inverts are -0.9)</vt:lpstr>
      <vt:lpstr>The CCSR becomes more negative at high temperature and high resource, especially for inverts (data shown with GPP at it’s median)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Wesner, Jeff S</dc:creator>
  <cp:lastModifiedBy>Wesner, Jeff S</cp:lastModifiedBy>
  <cp:revision>1</cp:revision>
  <dcterms:created xsi:type="dcterms:W3CDTF">2023-04-19T22:11:26Z</dcterms:created>
  <dcterms:modified xsi:type="dcterms:W3CDTF">2023-04-26T21:29:38Z</dcterms:modified>
</cp:coreProperties>
</file>